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7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28FCD-BBAE-4BA3-BE72-3D8D7757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0A3D1-C675-411E-AE84-D872FD753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1973C-96CB-4099-83A5-7B63D9C3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A2C84-072D-4F50-B0FA-A7C3623B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D81E7-E778-4330-ADC7-7E6DD41E3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351CF-2981-44EE-AF9D-EC2E383E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C386B-E809-4163-B995-9BE2F83E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C8C4F-578A-4F78-BCEC-62312DF58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76384-D5E5-4F89-8DE6-0D78BACA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6A06E-38BB-4F7C-B58D-25C74234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71933-B811-4E84-A9C3-7B35E5FA7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769" r:id="rId2"/>
    <p:sldLayoutId id="2147502770" r:id="rId3"/>
    <p:sldLayoutId id="2147502771" r:id="rId4"/>
    <p:sldLayoutId id="2147502772" r:id="rId5"/>
    <p:sldLayoutId id="2147502773" r:id="rId6"/>
    <p:sldLayoutId id="2147502774" r:id="rId7"/>
    <p:sldLayoutId id="2147502775" r:id="rId8"/>
    <p:sldLayoutId id="2147502776" r:id="rId9"/>
    <p:sldLayoutId id="2147502777" r:id="rId10"/>
    <p:sldLayoutId id="21475027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3204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4687"/>
          </a:bodyPr>
          <a:lstStyle/>
          <a:p>
            <a:r>
              <a:rPr lang="zh-CN" altLang="en-US"/>
              <a:t>以用户为中心的产品设计理念PPT大纲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产品功能与交互设计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产品设计的核心理念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用户研究与需求分析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产品设计与实现案例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产品评估与持续改进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https://d.book118.com/395232040220011043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汉仪正圆-75W</vt:lpstr>
      <vt:lpstr>汉仪正圆 55简</vt:lpstr>
      <vt:lpstr>Calibri Light</vt:lpstr>
      <vt:lpstr>Office Theme</vt:lpstr>
      <vt:lpstr>以用户为中心的产品设计理念PPT大纲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2024-09-05T11:54:50.472</cp:lastPrinted>
  <dcterms:created xsi:type="dcterms:W3CDTF">2024-09-05T03:54:50Z</dcterms:created>
  <dcterms:modified xsi:type="dcterms:W3CDTF">2024-09-05T03:54:52Z</dcterms:modified>
</cp:coreProperties>
</file>