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3C7F69-CB10-4366-9B44-CCC95D07D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AD0B83-0FEA-457A-9DAD-9547832F19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6B5BC1-000F-48C4-8F05-5643FCCAF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ACCA69-2D56-4872-9F79-AA2F5C0CB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50337F-7592-48DA-9131-2923E3218E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6E16BE-2800-484B-8551-4798A6D8C9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2863A1-47CB-4E63-93F2-7B571EC85F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1CC1A5-EE7D-480F-9BD1-73C1E1E8A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DF4E60-2223-4F02-8115-6248DDADA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DFD9F-6DA6-4712-9216-72C170AA4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29B5E0-4AD3-4ACD-8085-240D2B038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23204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水电站建设工程进度控制</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2024-01-17</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工程进度控制概述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水电站建设工程进度计划</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进度实施与控制措施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影响因素及风险应对策略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信息化手段在进度控制中应用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案例分析与经验总结</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工程进度控制概述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水电站建设工程进度控制是指在水电站建设过程中，通过制定科学合理的进度计划，采用有效的控制手段，确保工程按照预定的时间节点和质量要求顺利进行。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水电站建设工程通常具有投资大、周期长、技术复杂等特点，进度控制对于保障工程按时完工、降低建设成本、提高投资效益具有重要意义。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进度控制定义与重要性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目标：水电站建设工程进度控制的主要目标是确保工程按照合同约定的工期和质量要求完成，同时实现资源的优化配置和成本的合理控制。</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原则：为实现上述目标，应遵循以下原则</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科学合理制定进度计划，充分考虑各种风险因素。</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强化过程监控，及时发现并解决问题。</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坚持动态调整，根据实际情况灵活调整进度计划。</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加强组织协调，确保各方协同推进工程建设。</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进度控制目标与原则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水电站建设工程进度控制可采用以下方法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方法</a:t>
            </a:r>
          </a:p>
        </p:txBody>
      </p:sp>
      <p:pic>
        <p:nvPicPr>
          <p:cNvPr id="5" name="Picture 5"/>
          <p:cNvPicPr>
            <a:picLocks noChangeAspect="1"/>
          </p:cNvPicPr>
          <p:nvPr/>
        </p:nvPicPr>
        <p:blipFill>
          <a:blip r:embed="rId2"/>
          <a:srcRect l="12542" r="12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通过行政手段对工程进度进行干预和调整，如制定政策、发布指令等。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行政方法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运用经济手段激励或约束参建单位的行为，如设立奖惩机制、调整合同条款等。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经济方法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进度控制方法与技术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在水电站建设工程进度控制中，可应用以下技术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网络计划技术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利用网络图表示工程进度计划，明确各项工作的逻辑关系和时间参数，便于优化和调整。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技术方法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借助先进的技术手段提高施工效率和管理水平，如采用BIM技术、智能化施工设备等。</a:t>
            </a:r>
          </a:p>
        </p:txBody>
      </p:sp>
      <p:pic>
        <p:nvPicPr>
          <p:cNvPr id="10" name="Picture 10"/>
          <p:cNvPicPr>
            <a:picLocks noChangeAspect="1"/>
          </p:cNvPicPr>
          <p:nvPr/>
        </p:nvPicPr>
        <p:blipFill>
          <a:blip r:embed="rId2"/>
          <a:srcRect l="23667" r="23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进度控制方法与技术</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进度控制方法与技术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挣值分析法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通过计算已完成工作的预算费用与已完成工作的实际费用之间的差值，评估工程进度和成本的偏差情况。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关键路径法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识别出影响工程总工期的关键工作路径，对其进行重点监控和调整，以确保整体进度不受延误。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水电站建设工程进度计划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进度计划图表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采用甘特图、网络图等图表形式，直观展示工程总体进度计划，便于项目参与人员理解和执行。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工程量清单与时间估算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根据水电站设计文件、施工图纸等，详细列出各项工程量，并结合施工条件、技术水平等因素，合理估算所需时间。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施工工序安排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按照施工逻辑和工艺流程，科学安排各项工程的施工顺序，确保工程高效推进。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总体进度计划编制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分析水电站建设过程中可能对项目进度产生重大影响的关键环节和因素，如基础开挖、大坝浇筑、机组安装等。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关键节点识别</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根据关键节点，设定具有标志性意义的里程碑事件，如大坝封顶、首台机组发电等。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里程碑事件定义</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建立关键节点和里程碑事件的监控机制，及时发现进度偏差并采取预警措施。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监控与预警机制</a:t>
            </a:r>
          </a:p>
        </p:txBody>
      </p:sp>
      <p:pic>
        <p:nvPicPr>
          <p:cNvPr id="9" name="Picture 9"/>
          <p:cNvPicPr>
            <a:picLocks noChangeAspect="1"/>
          </p:cNvPicPr>
          <p:nvPr/>
        </p:nvPicPr>
        <p:blipFill>
          <a:blip r:embed="rId2"/>
          <a:srcRect l="14375" r="143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关键节点与里程碑设置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人力资源计划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根据工程进度计划，合理安排各工种、各专业的施工人员数量及进场时间，确保施工力量满足需求。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物资设备计划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详细列出工程所需材料、设备的种类、规格和数量，制定采购、运输和储备计划，保障施工所需物资供应。</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资金计划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根据工程进度计划和资源需求计划，编制资金使用计划，确保项目资金及时到位并合理使用。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资源需求与配置计划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进度实施与控制措施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根据水电站建设工程的规模、特点和施工条件，制定合理的施工组织设计，明确施工流程、施工方法、资源配置和时间安排等。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建立有效的施工协调机制，确保各专业、各工种之间的紧密配合，减少施工干扰，提高施工效率。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施工组织设计与协调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施工协调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施工组织设计</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https://d.book118.com/395232043023011101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2024-09-09T09:14:10.565</cp:lastPrinted>
  <dcterms:created xsi:type="dcterms:W3CDTF">2024-09-09T01:14:10Z</dcterms:created>
  <dcterms:modified xsi:type="dcterms:W3CDTF">2024-09-09T01:14:12Z</dcterms:modified>
</cp:coreProperties>
</file>