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7106B-874A-486E-88C3-7E99B17FB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920ED-C2AC-4267-A49F-E9D6C59B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D82FE-322D-48D5-AC51-5E21EA3F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C49C1-D872-4E5F-B9F8-07B2044D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07464-D183-4EAC-A84A-6B1BE668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7A260-0186-4335-9DDD-D977ACCB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CCD5F-BB88-4DE3-9200-AD430AAE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5D43-4C42-4E24-91D7-6311F36FB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72980-4A25-4F19-9A3A-BF4FD17C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33BE1-86EB-4D79-9866-C2CF33AB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0CD9A-4604-4626-931B-B49EE42B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32100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国内外环境设计专业大学生职业能力培养现状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环境设计专业大学生职业能力培养策略构建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环境设计专业大学生职业能力培养实施路径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环境设计专业大学生职业能力培养评价体系构建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随着环境问题日益严重，环境设计专业大学生需要具备解决环境问题的能力，为可持续发展做出贡献。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社会对环保意识的提高使得环境设计领域的市场需求增加，对大学生职业能力提出更高要求。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提升环境设计专业大学生的职业能力，有助于推动该专业的教育水平提高和学科发展。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推动专业发展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明确培养目标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制定针对环境设计专业大学生的职业能力培养策略，明确培养目标，即培养具有创新意识、实践能力和国际视野的环境设计人才。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完善课程体系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通过优化课程设置，加强实践教学环节，提高学生的设计能力和解决问题的能力。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加强校企合作，建立实践教学基地，为学生提供更多的实践机会，培养其实际操作能力和团队合作精神。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鼓励学生参加国际交流、学术研讨等活动，提高其国际视野和跨文化交流能力。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职业能力是指个体在职业活动中所必需的知识、技能和态度的综合体现，它决定了个体在职业领域中的表现和发展潜力。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职业能力不仅包括专业技能，还涉及沟通协作、创新思维、解决问题等综合能力。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职业能力的内涵随着社会和行业的发展而不断变化，要求个体具备持续学习和适应变化的能力。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保持对新技术、新理念的关注和学习，不断提升自身专业素养。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具备团队协作精神，能够与他人协作完成复杂的设计项目。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能够与客户、团队成员等有效沟通，理解需求并表达设计思想。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掌握环境设计的基本理论、设计方法和相关软件操作等。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具备创新思维和独特的设计视角，能够提出有创意的设计方案。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环境设计专业大学生职业能力的构成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随着环境设计行业的快速发展，对从业人员的职业能力要求不断提高，加强职业能力培养有助于大学生更好地适应行业发展需求。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具备良好职业能力的大学生更容易受到用人单位的青睐，提高就业成功率和就业质量。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实现个人职业发展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职业能力的培养有助于大学生在职业生涯中不断提升自身能力，实现个人职业目标和发展规划。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职业能力培养的重要性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国内外环境设计专业大学生职业能力培养现状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国内培养现状及问题分析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当前国内环境设计专业大学生的培养主要侧重于理论知识的传授，实践环节相对薄弱，缺乏对学生综合职业能力的系统培养。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部分高校环境设计专业师资力量匮乏，缺乏具备丰富实践经验和行业背景的教师，导致学生难以接触到前沿的设计理念和实际项目经验。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实践平台缺乏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国内高校普遍缺乏与企业和行业的紧密合作，学生缺乏参与实际项目的机会，难以将所学理论知识应用于实践。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国外培养现状及经验借鉴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国外高校积极与企业、行业合作，共同开展科研项目和实践活动，为学生提供更多的实践机会和职业发展资源。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产学研紧密结合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国外环境设计专业普遍采用实践导向的培养模式，注重学生的实践能力和创新思维培养，通过工作室、实验室等实践平台，鼓励学生参与实际项目。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实践导向的培养模式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国外高校环境设计专业的课程设置较为多元化，涵盖艺术、设计、建筑、规划等多个领域，有助于学生拓宽视野、激发创意。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多元化的课程设置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培养模式的差异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相较于国内，国外环境设计专业更注重实践能力和创新思维的培养，通过多元化的课程设置和实践平台的建设，提高学生的综合素质和职业能力。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国外高校普遍重视师资力量的建设，注重引进具有丰富实践经验和行业背景的教师，为学生提供更为贴近实际的教学和指导。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产学研合作的必要性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国外高校通过与企业、行业的紧密合作，实现了产学研的有机结合，为学生提供了更多的实践机会和职业发展资源。国内高校应积极借鉴这一经验，加强与企业和行业的合作，提高学生的实践能力和职业素养。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国内外比较与启示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环境设计专业大学生职业能力培养策略构建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确定环境设计专业大学生的核心职业能力，如创新能力、设计能力、实践能力等。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根据市场需求和行业发展趋势，明确专业定位和职业发展方向。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设定科学合理的培养目标，注重学生个性化发展和综合素质提升。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https://d.book118.com/395232100121011103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2024-09-12T16:16:28.924</cp:lastPrinted>
  <dcterms:created xsi:type="dcterms:W3CDTF">2024-09-12T08:16:28Z</dcterms:created>
  <dcterms:modified xsi:type="dcterms:W3CDTF">2024-09-12T08:16:31Z</dcterms:modified>
</cp:coreProperties>
</file>