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E10AE-D850-4A50-A68E-8E9AE4CAC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9E286-91A1-4CCD-B46C-DC7BD413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A0101-B111-4FF4-9109-784AEA37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A81A6-C37D-4A1F-BBA6-F3E1BE07C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EADDE-37EA-400C-98D0-9138EE18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D8DCE-32E4-435A-980D-8F291E278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6707B-C70D-4540-926E-8F723E84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F3F29-6A15-47C4-810B-2783FB890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44E13-1B9A-43DC-A64D-FAA724A0E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FD4D2-7524-4C9E-B224-FCBF987A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939D1-6099-4FE0-86D0-70883C3B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33211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年级政治人民代表的责任\n## 1.人民代表的基本职责与权利\n### 1.1人民代表的权利与义务\n### 1.2人民代表的产生与任期\n### 1.3人民代表的法律保护\n## 2.人民代表在立法中的作用\n### 2.1人民代表参与立法的过程\n### 2.2人民代表在立法中的监督作用\n### 2.3人民代表在立法中的建议与批评\n## 3.人民代表在监督政府工作中的责任\n### 3.1人民代表对政府的监督方式\n### 3.2人民代表对政府工作的评价与建议\n### 3.3人民代表在政府工作中的维权作用\n## 4.人民代表在联系群众中的桥梁作用\n### 4.1人民代表与群众的沟通与联系\n### 4.2人民代表在反映民意中的角色\n### 4.3人民代表在解决民生问题中的努力\n## 5.人民代表在自身建设中的提高\n### 5.1人民代表的政治素质与道德品质\n### 5.2人民代表的业务能力提升\n### 5.3人民代表的廉洁自律与纪律要求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九年级政治人民代表的责任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人民代表的基本职责与权利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人民代表的权利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提案权：提出法律、法规、规章等草案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表决权：对各项议题进行表决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质询权：对政府工作进行质询和监督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调查权：对问题进行调查了解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人民代表的义务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遵守法律：严格遵守宪法、法律、法规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保密义务：保守国家机密，维护国家安全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密切联系群众：了解和反映群众意见，维护群众利益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出席代表大会：按时参加人民代表大会会议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人民代表的产生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直接选举：通过选民直接选举产生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间接选举：通过人民代表大会选举产生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选举原则：公平、公正、公开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选举程序：提名、选举、公布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人民代表的任期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任期时间：五年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连任限制：最多连任两届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辞职与罢免：因故不能履行职责可辞职，违反法律可罢免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人民代表的产生与任期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法律保护的意义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保障人民代表的合法权益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促进人民代表大会制度的完善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增强人民代表的履职积极性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法律保护的内容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言论免责权：人民代表在人民代表大会会议上的发言不受法律追究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人身自由权：人民代表在执行代表职务时，不受逮捕、拘留等侵犯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豁免权：人民代表在人民代表大会会议期间，不受刑事追究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人民代表的法律保护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人民代表在立法中的作用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人民代表参与立法的过程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立法提案：人民代表提出法律草案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立法审议：人民代表大会对法律草案进行审议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立法表决：人民代表大会对法律草案进行表决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法律公布：将通过的法律公之于众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人民代表在立法中的作用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提出立法建议：反映群众意见，提出立法需求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参与立法审议：对法律草案进行讨论和审查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行使表决权：对法律草案进行表决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监督立法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监督法律草案的起草过程：确保法律草案的合法性和合理性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监督法律草案的审议过程：确保法律草案的民主性和科学性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监督法律草案的表决过程：确保法律草案的公正性和公平性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人民代表在立法中的监督作用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提出监督意见：对立法过程中的问题进行提出和改进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参与监督活动：参加立法监督委员会，对立法过程进行监督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行使监督权：对立法过程中的违法行为进行弹劾和罢免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人民代表在立法中的监督作用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人民代表在立法中的建议与批评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建议与批评的意义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促进立法的民主性和科学性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提高立法质量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保障法律的有效实施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人民代表在立法中的建议与批评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提出立法建议：针对法律草案提出修改和完善意见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批评违法行为：对立法过程中的违法行为进行批评和纠正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参与立法评估：对法律实施效果进行评估和监督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人民代表在监督政府工作中的责任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监督方式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听取政府工作报告：了解政府工作情况和计划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审查政府预算：对政府预算进行审查和监督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质询政府工作：对政府工作进行质询和监督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视察政府工作：对政府工作进行实地考察和监督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人民代表在监督政府工作中的责任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行使监督权：对政府工作进行有效的监督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提出监督意见：对政府工作中的问题提出改进意见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参与监督活动：参加监督委员会，对政府工作进行监督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人民代表对政府的监督方式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https://d.book118.com/395233211043011112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九年级政治人民代表的责任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2024-09-18T10:36:55.989</cp:lastPrinted>
  <dcterms:created xsi:type="dcterms:W3CDTF">2024-09-18T02:36:56Z</dcterms:created>
  <dcterms:modified xsi:type="dcterms:W3CDTF">2024-09-18T02:36:57Z</dcterms:modified>
</cp:coreProperties>
</file>