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8ED68-26B9-4C86-B5E3-AF53A909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70EB6-E38D-4231-9594-552975CA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8CCC2-B81B-4263-B56C-4F154EC2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8FE54-4228-4F73-96E7-A1A1E454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C2CB1-0586-4C9A-9E60-FB6DE6AD1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C7789-0D29-4017-852E-ADABE8CA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5F70C-F571-4441-8142-BFD2A8E5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D77FC-A25F-459E-890B-41657CBD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9CF6F-1567-47F0-8FF8-159A6CE6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A7152-CA96-46C2-BEA0-8C98B9AE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5C7B-10BA-4A87-9233-E7AD5E65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34100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学校宿舍管理制度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宿舍卫生环境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宿舍管理人员职责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学生需满足学校规定的入学条件，并按照学校要求入住宿舍。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学生需按照学校规定的流程办理入住手续，包括提交申请、缴纳住宿费用等。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学校根据学生年级、专业等情况，限制入住人数和床位数。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入住限制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学生入住规定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学生应保持宿舍清洁卫生，垃圾分类投放，物品摆放整齐。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学生可以在宿舍内适当装饰，但不得破坏原有结构和设施。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禁止在宿舍内进行违法违纪、影响他人休息等行为。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宿舍内务规定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94" b="19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宿舍作息规定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熄灯时间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学校统一规定熄灯时间，学生应按时熄灯就寝。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起床时间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学生应按时起床，不得影响他人休息。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外出规定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学生应按时归宿，特殊情况需请假。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学生应遵守防火安全规定，不私拉乱接电线，不使用违规电器等。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学生应妥善保管个人财物，不随意放置贵重物品。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学生应熟悉紧急疏散路线，掌握基本的自救互救技能。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宿舍安全规定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宿舍设施管理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https://d.book118.com/395234100244011123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2024-09-27T16:13:35.910</cp:lastPrinted>
  <dcterms:created xsi:type="dcterms:W3CDTF">2024-09-27T08:13:35Z</dcterms:created>
  <dcterms:modified xsi:type="dcterms:W3CDTF">2024-09-27T08:13:37Z</dcterms:modified>
</cp:coreProperties>
</file>