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663EA-8119-4481-890D-332D80F4F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4E63-49AB-48A8-A456-748564074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9955B-8A1B-4D4F-8F28-8BE140912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A3F6A-0859-42AE-B3D6-8DE2144A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87B39-6860-4A17-9B55-E270D8431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9FE811-52FD-44D1-B6AC-53ADAE460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8EA229-B995-409D-A9A9-476DA9195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2EBD1-BEDC-40C8-B533-DCDEC21B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36B84-C632-446D-ADF5-F5397E86A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B0FFC-BB52-429A-8435-CA7CC38E3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EDFEA-314E-4497-949C-F4B277D24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40134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新生儿压疮风险评估方法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新生儿压疮风险因素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新生儿压疮的监测与记录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新生儿压疮是指在长期受压的部位出现皮肤发红、肿胀、甚至溃烂的现象。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新生儿皮肤娇嫩，容易受到外界刺激，且无法自主移动，长时间保持同一姿势容易导致压疮。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新生儿在睡觉、躺卧或抱在怀里时，皮肤长时间受到压迫，导致血液循环不畅，引起皮肤受损。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皮肤长时间受压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皮肤摩擦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69" b="26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新生儿皮肤表面油脂分泌不足，加上护理不当，皮肤容易受到摩擦，导致皮肤受损。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如不及时更换尿布、清洁皮肤等，会导致皮肤受到刺激和感染，增加压疮的风险。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定期更换姿势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新生儿长时间保持同一姿势容易导致压疮，家长应定期为宝宝更换姿势，如左右侧卧、仰卧等。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定期为宝宝洗澡、更换尿布，保持皮肤清洁干燥，避免皮肤受到刺激和感染。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使用适当的床垫和包裹物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选择软硬适中的床垫，避免床垫过硬或过软对宝宝的皮肤造成伤害。同时，使用适当的包裹物将宝宝包裹起来，以减少宝宝身体的移动和摩擦。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新生儿压疮风险评估方法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Braden Scale评估法是一种广泛使用的压疮风险评估工具，它包括感觉、潮湿、活动能力、移动能力、营养和摩擦力/剪切力六个方面的评估。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Braden Scale评估法通过评估患者的感知能力、皮肤湿度、活动能力、移动能力、营养状况以及摩擦力和剪切力等因素，对患者的压疮风险进行全面评估。该评估方法具有较高的敏感性和特异性，能够准确预测压疮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Braden Scale评估法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Norton Scale评估法是一种简单易用的压疮风险评估工具，它包括四个方面的评估：活动能力、体位改变能力、摩擦力和剪切力、以及潮湿程度。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Norton Scale评估法通过评估患者的活动能力、体位改变能力、摩擦力和剪切力以及皮肤湿度等因素，对患者的压疮风险进行评估。该评估方法具有较高的敏感性和特异性，适用于临床实践中的快速评估。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Norton Scale评估法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Waterlow Scale评估法是一种全面的压疮风险评估工具，它包括14个方面的评估：年龄、体位、活动能力、感觉、营养状况、体重、身高、体温、皮肤类型和弹性等。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Waterlow Scale评估法通过评估患者的年龄、体位、活动能力、感知能力、营养状况、体重、身高、体温、皮肤类型和弹性等因素，对患者的压疮风险进行全面评估。该评估方法具有较高的敏感性和特异性，适用于对高风险患者的筛查和预防措施的制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Waterlow Scale评估法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新生儿压疮风险因素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663" b="1366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由于皮肤和皮下组织发育尚未成熟，早产儿更容易受到压疮的影响。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出生体重较低的新生儿，由于皮下脂肪较少，皮肤较薄，容易受到压力的损伤。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低出生体重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新生儿患有皮肤疾病，如湿疹、皮炎等，会增加皮肤对压力的敏感性，增加压疮的风险。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新生儿营养不良，缺乏必要的营养素，会影响皮肤的正常发育和修复能力，增加压疮的风险。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营养不良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内在因素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护理人员对新生儿的护理不够细致，如频繁移动或翻动新生儿时操作不当，可能导致皮肤受到不必要的摩擦和压力。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新生儿需要长时间的卧床休息，如果不能定期改变姿势或翻身，容易造成局部皮肤长时间受压，导致压疮。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长时间卧床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为了防止新生儿乱动，有时会使用约束措施，如包裹过紧或使用约束带等，这可能增加皮肤受压的风险。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使用约束措施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病房内温度和湿度的变化，以及床垫的软硬度等环境因素，也可能影响皮肤对压力的反应和耐受性。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外在因素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https://d.book118.com/395240134012011111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2024-09-16T16:53:02.493</cp:lastPrinted>
  <dcterms:created xsi:type="dcterms:W3CDTF">2024-09-16T08:53:02Z</dcterms:created>
  <dcterms:modified xsi:type="dcterms:W3CDTF">2024-09-16T08:53:04Z</dcterms:modified>
</cp:coreProperties>
</file>