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27978-4D23-4262-9986-0587024A4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49D97-B50C-4CC1-BF3D-425963575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DB9CD-C23C-4004-97A3-8E31A18A3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288B8-4526-43F5-A02A-A1B2CB7AC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9C7F4F-CBD1-4DF1-85C5-9C38820C3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D60AF8-2365-4E59-977F-C21B382CE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A4DEBB-131C-434A-8171-62D5B54E6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36E4B-6CB8-4D0C-B215-65721B082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D8DEC-C449-4DB4-8348-5A2A5A500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9A5C5-89FF-4A22-8671-12F83CF26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D582B-FE67-42E0-9380-F2DA3E23A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2420032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提高质量安全意识保障工业产品质量卓越产品质量安全月培训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质量安全意识培养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工业产品质量保障措施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卓越产品质量追求与实践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质量安全风险防范与应对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027" r="1602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544" r="155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提高员工对质量安全的认识和重视程度，增强质量安全意识。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传达国家和行业关于质量安全方面的法规、标准和要求。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分享工业产品质量控制和管理方面的最佳实践和经验。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促进企业质量管理体系的完善和提升，保障工业产品质量卓越。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质量安全法规、标准和要…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介绍国家和行业相关的质量安全法规、标准和要求，帮助员工了解和掌握相关政策和规范。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工业产品质量控制和管理…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讲解工业产品质量控制和管理的基本概念、原理和方法，包括质量策划、质量控制、质量保证和质量改进等方面的内容。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质量安全案例分析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分享工业产品质量安全方面的典型案例，包括质量事故、质量问题和质量纠纷等，引导员工分析和总结经验教训，提高防范和处理质量问题的能力。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质量安全实践操作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组织员工进行质量安全实践操作，包括质量检查、质量测试和质量评估等，提高员工的质量安全技能和实践能力。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培训总结和展望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对本次培训进行总结和回顾，强调质量安全的重要性和意义，鼓励员工将所学知识和经验应用到实际工作中，并展望未来的质量安全工作和发展趋势。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培训内容和安排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质量安全意识培养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优质的产品质量是企业赢得市场、树立品牌形象的关键，提高质量安全意识有助于提升企业的核心竞争力。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质量安全意识的培养有助于企业实现可持续发展，减少因产品质量问题带来的资源浪费和环境污染。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保障消费者权益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质量安全直接关系到消费者的生命财产安全，提高质量安全意识有助于保障消费者的合法权益。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458" r="3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质量安全意识强调预防为主，注重从源头控制质量，降低质量风险。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208" b="11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质量安全意识要求企业全员参与质量管理，形成人人关心质量、人人参与质量管理的良好氛围。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质量安全意识倡导持续改进，不断追求更高的质量标准，推动企业质量管理水平不断提升。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质量安全意识的内涵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开展培训活动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实施激励机制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加强监督检查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提高质量安全意识的方法和途径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通过宣传教育，提高员工对质量安全的认识和理解，增强质量安全意识。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建立激励机制，鼓励员工积极参与质量管理活动，提高员工的质量安全责任感。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组织各类培训活动，提高员工的质量管理技能和质量安全意识。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通过监督检查，及时发现和纠正质量安全问题，强化员工的质量安全意识。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工业产品质量保障措施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严格把控原材料质量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建立完善的原材料入库检验制度，对每批次的原材料进行严格的检验和测试，确保原材料质量符合要求，防止不合格原材料进入生产环节。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强化原材料入库检验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规范采购流程，明确采购标准和质量要求，确保采购的原材料符合生产需要和质量要求。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建立健全原材料采购制度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对供应商进行全面评估和选择，建立合格供应商名录，定期对供应商进行质量审核和评估，确保供应商提供的原材料质量稳定可靠。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加强供应商管理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88" r="31488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深入分析和优化生产工艺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对生产工艺进行全面分析和优化，消除生产过程中的浪费和不必要的环节，提高生产效率和产品质量。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引入先进的生产设备和技术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积极引进先进的生产设备和技术，提高生产自动化和智能化水平，减少人为因素对产品质量的影响。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加强生产过程监控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建立完善的生产过程监控体系，对生产过程中的关键工序和参数进行实时监控和调整，确保生产过程稳定受控，提高产品质量的稳定性和一致性。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优化生产工艺流程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建立全面的产品检验和测试制度，明确检验和测试的项目、方法和标准，确保产品检验和测试的全面性和准确性。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完善产品检验和测试制度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积极引进先进的检验和测试设备，提高检验和测试的精度和效率，确保产品质量的准确性和可靠性。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引入先进的检验和测试设备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对检验和测试中发现的不合格品进行严格管理和处理，及时查明原因并采取有效措施进行纠正和预防，防止不合格品流入市场影响企业声誉和客户利益。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加强不合格品管理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强化产品检验和测试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https://d.book118.com/395242003200011102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2024-09-11T11:33:22.971</cp:lastPrinted>
  <dcterms:created xsi:type="dcterms:W3CDTF">2024-09-11T03:33:22Z</dcterms:created>
  <dcterms:modified xsi:type="dcterms:W3CDTF">2024-09-11T03:33:25Z</dcterms:modified>
</cp:coreProperties>
</file>