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C593A-9424-48BA-968D-CB59CDD2B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8158E-E83E-4DB9-92DB-68EB6D5DD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808B2-8564-4B96-A7C3-288443252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785D8-C3DF-44B3-83C1-4BDEA07C4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89E8E9-DDD3-4FC7-88D2-0B916B6B1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4F3364-CF7E-49CA-86DA-187A84206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82BD1A-C732-420B-8FB2-FD3A1183F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EBEE6-E3F1-4933-ABD6-3F95E2A6D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D8915-36EB-40A0-84AE-F111E3A05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9075E-9648-4468-B776-13D47E680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E1C1F-2E68-4416-8FCD-CC8BC0198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42030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科优质护理服务科室PPT\n## 1.骨科优质护理服务的概念与意义\n### 1.1骨科优质护理服务的定义与目标\n### 1.2骨科优质护理服务的重要性\n### 1.3骨科优质护理服务对患者的影响\n## 2.骨科优质护理服务的实施策略\n### 2.1制定骨科优质护理服务计划\n### 2.2提高护理人员的专业素养与技能\n### 2.3建立有效的护理质量管理体系\n## 3.骨科优质护理服务的具体内容\n### 3.1疼痛管理在骨科优质护理服务中的应用\n### 3.2康复训练在骨科优质护理服务中的应用\n### 3.3心理护理在骨科优质护理服务中的应用\n## 4.骨科优质护理服务的实践案例分析\n### 4.1骨折患者的优质护理服务案例分析\n### 4.2关节置换患者的优质护理服务案例分析\n### 4.3脊柱疾病患者的优质护理服务案例分析\n## 5.骨科优质护理服务的成果与反馈\n### 5.1骨科优质护理服务的成果展示\n### 5.2患者对骨科优质护理服务的满意度调查\n### 5.3骨科优质护理服务的持续改进与优化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6800"/>
              <a:t>骨科优质护理服务科室PPT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骨科优质护理服务的概念与意义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定义：骨科优质护理服务是指在骨科护理过程中，通过提供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高效、专业、人性化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的护理服务，以满足患者的需求，提高患者满意度的一种护理模式。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高效：提高护理服务的质量和效率，缩短患者等待时间，提高资源利用率。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专业：护理人员具备专业的护理知识和技能，能够针对患者的病情进行个性化的护理。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人性化：关注患者的心理需求，提供温馨、舒适的护理环境，增强患者的信任感和安全感。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目标：实现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患者满意、家属满意、医生满意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的护理服务，提高护理质量，降低护理并发症，促进患者康复。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患者满意：通过优质的护理服务，提高患者对护理服务的满意度，降低患者投诉率。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家属满意：通过优质的护理服务，提高家属对护理服务的满意度，降低家属投诉率。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医生满意：通过优质的护理服务，提高医生对护理工作的满意度，降低医疗纠纷率。</a:t>
            </a:r>
            <a:endParaRPr/>
          </a:p>
        </p:txBody>
      </p:sp>
      <p:sp>
        <p:nvSpPr>
          <p:cNvPr id="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骨科优质护理服务的定义与目标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提高患者康复效果：优质的护理服务可以促进患者康复，缩短患者住院时间，降低患者医疗费用。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促进患者康复：通过专业的护理服务，帮助患者恢复肢体功能，提高生活质量。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缩短患者住院时间：通过高效的护理服务，减少患者等待时间，提高床位利用率。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降低患者医疗费用：通过优质的护理服务，减少患者并发症，降低患者再次住院的风险。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提高护理质量：优质的护理服务可以提高护理质量，降低护理并发症，提高患者满意度。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提高护理质量：通过专业的护理人员，提供高质量的护理服务，满足患者的需求。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降低护理并发症：通过优质的护理服务，预防患者并发症的发生，降低患者风险。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提高患者满意度：通过人性化的护理服务，提高患者对护理服务的满意度，降低患者投诉率。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提高医院声誉：优质的护理服务可以提高医院声誉，吸引更多的患者前来就诊。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提高医院声誉：通过优质的护理服务，提高医院在社会中的口碑，吸引更多的患者前来就诊。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吸引更多的患者：通过优质的护理服务，提高医院的服务水平，吸引更多的患者前来就诊。</a:t>
            </a:r>
            <a:endParaRPr/>
          </a:p>
        </p:txBody>
      </p:sp>
      <p:sp>
        <p:nvSpPr>
          <p:cNvPr id="1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骨科优质护理服务的重要性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0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提高患者生活质量：优质的护理服务可以帮助患者恢复肢体功能，提高患者的生活质量。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帮助患者恢复肢体功能：通过专业的康复训练，帮助患者恢复肢体功能，提高患者的生活质量。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提高患者生活质量：通过优质的护理服务，提高患者的生活质量，降低患者的生活压力。</a:t>
                </a:r>
                <a:endParaRPr/>
              </a:p>
            </p:txBody>
          </p:sp>
        </p:grpSp>
        <p:grpSp>
          <p:nvGrpSpPr>
            <p:cNvPr id="10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降低患者心理压力：优质的护理服务可以关注患者的心理需求，降低患者的心理压力。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关注患者的心理需求：通过心理护理，关注患者的心理需求，帮助患者调整心态，降低患者的心理压力。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降低患者的心理压力：通过优质的护理服务，降低患者的心理压力，提高患者的心理健康水平。</a:t>
                </a:r>
                <a:endParaRPr/>
              </a:p>
            </p:txBody>
          </p:sp>
        </p:grpSp>
        <p:grpSp>
          <p:nvGrpSpPr>
            <p:cNvPr id="11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提高患者满意度：优质的护理服务可以满足患者的需求，提高患者对护理服务的满意度。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满足患者的需求：通过高效的护理服务，满足患者的需求，提高患者对护理服务的满意度。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提高患者满意度：通过优质的护理服务，提高患者对护理服务的满意度，降低患者投诉率。</a:t>
                </a:r>
                <a:endParaRPr/>
              </a:p>
            </p:txBody>
          </p:sp>
        </p:grpSp>
      </p:grpSp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骨科优质护理服务对患者的影响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骨科优质护理服务的实施策略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评估患者需求：通过评估患者的病情、心理需求和生活习惯，制定个性化的护理服务计划。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评估患者病情：通过评估患者的病情，了解患者的需求，制定针对性的护理服务计划。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评估患者心理需求：通过评估患者的心理需求，关注患者的心理状况，提供心理护理服务。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评估患者生活习惯：通过评估患者的生活习惯，了解患者的生活需求，提供生活护理服务。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制定护理服务计划：根据患者的需求，制定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高效、专业、人性化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的护理服务计划。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高效：提高护理服务的质量和效率，缩短患者等待时间，提高资源利用率。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专业：护理人员具备专业的护理知识和技能，能够针对患者的病情进行个性化的护理。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人性化：关注患者的心理需求，提供温馨、舒适的护理环境，增强患者的信任感和安全感。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实施护理服务计划：通过实施护理服务计划，提供优质的护理服务，满足患者的需求。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提供优质护理服务：通过专业的护理人员，提供高质量的护理服务，满足患者的需求。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满足患者需求：通过高效的护理服务，满足患者的需求，提高患者对护理服务的满意度。</a:t>
            </a:r>
            <a:endParaRPr/>
          </a:p>
        </p:txBody>
      </p:sp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制定骨科优质护理服务计划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培训护理人员：通过定期的培训，提高护理人员的专业知识和技能，满足患者的需求。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提高护理专业知识：通过定期的专业培训，提高护理人员的专业知识，满足患者的需求。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提高护理技能：通过实践操作培训，提高护理人员的技能水平，提高护理质量。</a:t>
                </a:r>
                <a:endParaRPr/>
              </a:p>
            </p:txBody>
          </p:sp>
        </p:grpSp>
        <p:grpSp>
          <p:nvGrpSpPr>
            <p:cNvPr id="12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考核护理人员：通过考核，评估护理人员的专业素养和技能，提高护理质量。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评估护理专业素养：通过考核，评估护理人员的专业素养，提高护理质量。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评估护理技能：通过考核，评估护理人员的技能水平，提高护理质量。</a:t>
                </a:r>
                <a:endParaRPr/>
              </a:p>
            </p:txBody>
          </p:sp>
        </p:grpSp>
        <p:grpSp>
          <p:nvGrpSpPr>
            <p:cNvPr id="12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激励护理人员：通过激励，提高护理人员的工作积极性和责任心，提高护理质量。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提高工作积极性：通过激励，提高护理人员的工作积极性，提高护理质量。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提高责任心：通过激励，提高护理人员的责任心，降低护理并发症。</a:t>
                </a:r>
                <a:endParaRPr/>
              </a:p>
            </p:txBody>
          </p:sp>
        </p:grpSp>
      </p:grp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提高护理人员的专业素养与技能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建立护理质量管理体系：通过建立护理质量管理体系，确保护理服务的质量和安全。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建立质量管理体系：通过建立护理质量管理体系，确保护理服务的质量和安全。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确保护理服务质量：通过质量管理体系，确保护理服务的质量，提高患者满意度。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确保护理服务安全：通过质量管理体系，确保护理服务的安全，降低护理并发症。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监控护理服务质量：通过监控护理服务质量，发现问题，及时整改，提高护理质量。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发现问题：通过监控护理服务质量，发现问题，及时整改。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及时整改：针对发现的问题，及时整改，提高护理质量。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评估护理服务质量：通过评估护理服务质量，了解护理服务的质量，持续改进护理服务。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了解护理服务质量：通过评估护理服务质量，了解护理服务的质量，持续改进护理服务。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持续改进护理服务：通过评估护理服务质量，持续改进护理服务，提高患者满意度。</a:t>
            </a:r>
            <a:endParaRPr/>
          </a:p>
        </p:txBody>
      </p: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建立有效的护理质量管理体系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骨科优质护理服务的具体内容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评估患者疼痛：通过评估患者的疼痛程度，制定个性化的疼痛管理方案。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评估患者疼痛程度：通过评估患者的疼痛程度，了解患者的需求，制定针对性的疼痛管理方案。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制定个性化疼痛管理方案：根据患者的疼痛程度，制定个性化的疼痛管理方案，提高患者舒适度。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提供疼痛管理：通过提供疼痛管理，减轻患者的疼痛，提高患者的生活质量。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减轻患者疼痛：通过疼痛管理，减轻患者的疼痛，提高患者的生活质量。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提高患者生活质量：通过疼痛管理，提高患者的生活质量，降低患者的生活压力。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评估疼痛管理效果：通过评估疼痛管理效果，了解疼痛管理的效果，持续改进疼痛管理。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了解疼痛管理效果：通过评估疼痛管理效果，了解疼痛管理的效果，持续改进疼痛管理。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持续改进疼痛管理：通过评估疼痛管理效果，持续改进疼痛管理，提高患者满意度。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疼痛管理在骨科优质护理服务中的应用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https://d.book118.com/395242030114011111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骨科优质护理服务科室PPT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2024-09-17T01:06:10.987</cp:lastPrinted>
  <dcterms:created xsi:type="dcterms:W3CDTF">2024-09-16T17:06:11Z</dcterms:created>
  <dcterms:modified xsi:type="dcterms:W3CDTF">2024-09-16T17:06:12Z</dcterms:modified>
</cp:coreProperties>
</file>