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9D55B-2925-449E-8B0F-E2B543F91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E1A10-C924-491C-8008-514C8C09B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8BCB4-A2FC-4F65-8BA6-26561CF3C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53F7C-B5B3-4C42-B948-A8ECDCF9E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95E0D1-0117-46C1-B954-B5D8CDFD8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3716F-6AD9-4293-98B5-4A0752AC6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29210F-7451-4D27-8D60-64617DD9F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12EE7-961F-444D-AEA8-478DB0E63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7359A-A651-4628-A465-77BC39B49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E2580-6CE4-4914-8B17-F4DFAC1A1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C4600-E9F9-4476-BAFA-DBA86CE01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4221324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护理管理学课件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护理管理的核心理论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护理管理的基本概念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护理管理是指在护理工作中，通过计划、组织、指导、协调、控制和监督等环节，对护理资源进行合理配置和利用，以达到提高护理质量和效率的过程。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护理管理是医院管理的重要组成部分，其目的是为患者提供安全、有效、及时、全面的护理服务，满足患者的健康需求。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提高护理质量和效率，保障患者的安全和健康，提升护士的工作满意度和职业发展。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制定护理工作计划和流程，组织护理人员开展工作，协调与其他医疗部门的合作，监督和评估护理工作的效果，持续改进护理服务。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护理管理的目标与任务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771" r="2477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072" r="90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利用信息技术手段，实现护理工作的信息化、智能化，提高工作效率和数据准确性。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注重患者的心理和社会需求，提供个性化、人性化的护理服务，提高患者满意度。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加强护理工作的细节管理，提高护理操作的规范性和准确性，降低护理风险。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借鉴国际先进的护理管理理念和方法，加强国际交流与合作，推动护理管理的创新和发展。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护理管理的核心理论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强调效率、标准化和最佳实践，以提高护理服务质量和效率。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科学管理理论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研究人的行为和动机，应用于护理管理中，以激励员工、提高工作满意度和绩效。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行为科学理论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将护理组织视为一个复杂系统，强调各组成部分之间的相互关系和影响。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系统理论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强调管理应根据组织内外部环境的变化而变化，灵活应对各种情况。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权变理论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包括职能制、事业部制、矩阵制等，每种类型都有其特点和适用范围。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包括组织结构的构建、职位设计、职责划分等，以提高组织的效率和灵活性。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组织文化的建设对于提高员工的归属感和凝聚力至关重要，有助于提升组织的整体绩效。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护理组织结构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071" r="2307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15" r="1521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873" b="148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护理人力资源管理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制定人力资源计划，以满足组织当前和未来的需求。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通过有效的招聘渠道和选拔标准，吸引和选择适合的人才。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提供培训和发展机会，帮助员工提升技能和能力，促进个人和组织的发展。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建立科学的绩效管理体系，对员工的工作表现进行评估和激励。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人力资源规划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建立和完善质量管理体系，确保护理服务的质量和安全。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质量标准与评价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制定明确的质量标准和评价体系，对护理服务的质量进行评价和改进。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通过质量数据的收集和分析，发现存在的问题和改进点，持续改进护理服务质量。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护理管理实践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https://d.book118.com/395242213241011043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2024-09-05T17:03:46.324</cp:lastPrinted>
  <dcterms:created xsi:type="dcterms:W3CDTF">2024-09-05T09:03:46Z</dcterms:created>
  <dcterms:modified xsi:type="dcterms:W3CDTF">2024-09-05T09:03:48Z</dcterms:modified>
</cp:coreProperties>
</file>