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42B119-9FE5-49D3-95BB-8C3378A241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B322AF-6734-4B08-9E60-B025C9D467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0E0FC1-0603-4CFD-B472-D879C3827D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9204AE8-3372-4BF7-BA66-7563FC54F4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CD84ECD-0CD7-445E-B9C2-49BEA0CE30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D99F600-9990-48B8-8D5E-401F2E0363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F1D6A12-A464-4E43-84BF-E5368658DF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217C72-751B-4272-ACFD-8B5D91DB84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B6947F-061F-4E80-95DF-84879B8D81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19E081-1DD7-4DDE-9F9C-5C23A3D969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5E8F0F-1590-4D2F-9261-B21B2563B3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95243120311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研究潍坊风筝的计划书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潍坊风筝的历史与文化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潍坊风筝的种类与特点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研究方法与步骤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研究预期成果与价值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研究计划与时间表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潍坊风筝作为中国传统文化的重要组成部分，具有悠久的历史和独特的艺术价值。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随着现代化进程的加速，传统手工艺逐渐受到忽视，潍坊风筝也面临传承和发展的挑战。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8619" b="28619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7742" b="7742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研究潍坊风筝对于保护和传承中国传统文化，以及推动文化创意产业的发展具有重要意义。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848" b="7848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914" r="3191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68" r="32568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4050" r="2405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深入挖掘潍坊风筝的历史、文化内涵和艺术特色，探究其传承与创新发展路径。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为保护和传承中国传统文化提供借鉴，为文化创意产业的发展提供支持，提高人们对传统手工艺的认知和重视程度。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意义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研究目的与意义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潍坊风筝的历史与文化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潍坊风筝起源于中国山东省潍坊市，具有悠久的历史。它的发展与演变与当地的手工艺传统和民间文化紧密相连。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潍坊风筝在传统的基础上不断创新，逐渐发展出各种风格和流派，成为现代风筝制作的重要代表。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潍坊风筝的历史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传统与现代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起源与发展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民间艺术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潍坊风筝是民间艺术的瑰宝，它融合了绘画、雕刻、手工制作等多种技艺，展现了民间艺人的智慧和创造力。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寓意与象征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潍坊风筝常被赋予吉祥、幸福、长寿等寓意，是人们表达美好愿望和祝福的重要载体。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潍坊风筝的文化内涵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63" r="25063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材料与工具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潍坊风筝的制作材料主要包括竹子、纸张、绸缎等，制作工具包括刀、锯、尺、线等。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制作流程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潍坊风筝的制作流程包括选材、设计、制作骨架、糊纸、绘画、装饰等步骤，每一步都需要精湛的技艺和经验。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潍坊风筝的传统工艺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潍坊风筝的种类与特点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一种结构简单的传统风筝，通常采用轻质材料制成，特点是翅膀可以折叠和展开。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软翅风筝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硬翅风筝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92" r="1679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龙形风筝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333" r="1633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一种结构相对复杂的风筝，通常采用轻质木材制成，特点是翅膀坚硬且固定。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一种大型的传统风筝，通常采用竹子制成，特点是形状像龙或鱼等动物。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传统风筝的种类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一种用于极限运动的风筝，通常采用轻质材料制成，特点是速度快、飞行高度高。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188" b="18188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7625" r="1762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运动风筝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一种用于展示艺术风格的风筝，通常采用彩色材料制成，特点是形状和图案多样。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艺术风筝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一种适合儿童玩耍的风筝，通常采用轻质材料制成，特点是安全、易操作。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儿童风筝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现代风筝的种类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0" r="2569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潍坊风筝通常采用鲜艳的颜色，如红、黄、蓝等，给人以强烈的视觉冲击。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色彩鲜艳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潍坊风筝的造型多样，包括动物、植物、人物等，每种造型都有其独特的寓意和象征意义。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造型独特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潍坊风筝的制作工艺非常精湛，采用传统的制作方法和材料，如竹子、纸张等，制作出的风筝结实耐用。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工艺精湛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潍坊风筝是中国传统文化的重要组成部分，具有丰富的文化内涵和历史背景，反映了中国文化的传统价值观和审美观念。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文化内涵丰富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潍坊风筝的特点与风格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https://d.book118.com/395243120311011110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2024-09-16T06:29:29.477</cp:lastPrinted>
  <dcterms:created xsi:type="dcterms:W3CDTF">2024-09-15T22:29:29Z</dcterms:created>
  <dcterms:modified xsi:type="dcterms:W3CDTF">2024-09-15T22:29:31Z</dcterms:modified>
</cp:coreProperties>
</file>