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806A9C-C581-4BAA-A5F5-2454490692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363D8E-9EF6-48ED-9420-03C78F8B9D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3902FA-05C4-470F-BBFD-D16EBB56D3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F65EC19-9633-4A4D-9620-6CACBD47B5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E6F5702-3E11-4BD0-A4F1-0E09AC9362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DEFE7EE-CA51-47D5-83D4-76D6E7D847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4FB5E7C-7549-4FB0-A8A2-48B88F841E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DD6166-0970-4A54-9938-C43A57E8A5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E91E47-049F-48C2-9177-7949FCBD04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165229-0908-40F4-8648-CEAD6558C5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5FB063-8275-48A2-8E6E-8470737537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5243134311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297988" y="3463925"/>
            <a:ext cx="3041650" cy="35655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0520363" y="-190500"/>
            <a:ext cx="885825" cy="10382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3702710" y="1308257"/>
            <a:ext cx="4881433" cy="1420727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研究生专业研究计划书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-425346" y="-2696323"/>
            <a:ext cx="4457492" cy="44574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21821" y="612775"/>
            <a:ext cx="1563158" cy="76993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400" b="1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615613" y="1795463"/>
            <a:ext cx="1339850" cy="338137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788641" y="930592"/>
            <a:ext cx="5050155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研究背景与意义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文献综述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研究内容与方法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研究预期成果与价值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研究计划与时间表</a:t>
            </a:r>
          </a:p>
        </p:txBody>
      </p:sp>
      <p:sp>
        <p:nvSpPr>
          <p:cNvPr id="6" name="AutoShape 6"/>
          <p:cNvSpPr/>
          <p:nvPr/>
        </p:nvSpPr>
        <p:spPr>
          <a:xfrm rot="2700000">
            <a:off x="1152099" y="3867101"/>
            <a:ext cx="1030027" cy="10300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700000">
            <a:off x="2095422" y="2929440"/>
            <a:ext cx="600059" cy="6000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研究背景与意义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9095" r="29095"/>
          <a:stretch>
            <a:fillRect/>
          </a:stretch>
        </p:blipFill>
        <p:spPr>
          <a:xfrm>
            <a:off x="1256535" y="1126660"/>
            <a:ext cx="3172115" cy="556376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298700" y="1457325"/>
            <a:ext cx="9242457" cy="4849697"/>
            <a:chOff x="2298700" y="1457325"/>
            <a:chExt cx="9242457" cy="4849697"/>
          </a:xfrm>
        </p:grpSpPr>
        <p:cxnSp>
          <p:nvCxnSpPr>
            <p:cNvPr id="4" name="Connector 4"/>
            <p:cNvCxnSpPr/>
            <p:nvPr/>
          </p:nvCxnSpPr>
          <p:spPr>
            <a:xfrm>
              <a:off x="4422775" y="1963738"/>
              <a:ext cx="141922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" name="Connector 5"/>
            <p:cNvCxnSpPr/>
            <p:nvPr/>
          </p:nvCxnSpPr>
          <p:spPr>
            <a:xfrm>
              <a:off x="3970338" y="3735388"/>
              <a:ext cx="230187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Connector 6"/>
            <p:cNvCxnSpPr/>
            <p:nvPr/>
          </p:nvCxnSpPr>
          <p:spPr>
            <a:xfrm>
              <a:off x="2298700" y="5410200"/>
              <a:ext cx="2921000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" name="Freeform 7"/>
            <p:cNvSpPr/>
            <p:nvPr/>
          </p:nvSpPr>
          <p:spPr>
            <a:xfrm>
              <a:off x="5541931" y="1492282"/>
              <a:ext cx="1192244" cy="973169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643563" y="1590675"/>
              <a:ext cx="773144" cy="77628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5986463" y="3243263"/>
              <a:ext cx="1192244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088094" y="3341656"/>
              <a:ext cx="773144" cy="77466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18043" y="4924425"/>
              <a:ext cx="1193768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022818" y="5022818"/>
              <a:ext cx="774668" cy="774668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5753100" y="1714071"/>
              <a:ext cx="693277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176010" y="3464243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118735" y="5145405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861239" y="145732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社会背景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861239" y="1795982"/>
              <a:ext cx="4364355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随着社会的发展，XXX领域面临着一系列新的挑战和机遇。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178707" y="321321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学术背景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178707" y="3551872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当前XXX领域的研究尚不充分，存在许多值得探讨的问题和空白。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257377" y="4914900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技术背景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257377" y="5253557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新技术的出现为XXX领域的研究提供了新的方法和视角。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3403" r="1340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教育意义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本研究将提升研究生对XXX领域的认识和理解，培养其研究能力。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理论意义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本研究将进一步完善XXX领域的理论体系，为后续研究提供理论支持。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实践意义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本研究将为解决现实问题提供有益的思路和方法，推动实践的发展。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针对XXX领域的问题，本研究旨在探讨其内在规律和机制。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核心问题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4966" r="14966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如何利用新技术和方法，更有效地开展XXX领域的研究？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关键问题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在XXX领域中，哪些因素影响了XXX？如何通过实验或调查进行验证？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具体问题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研究问题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文献综述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国内外研究现状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国内研究现状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描述国内在相关领域的研究进展、主要研究成果、研究团队及其实力等。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国外研究现状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介绍国外相关领域的研究动态、主要理论和方法、代表性成果等。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4625" r="46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指出国内外研究中尚未涉及或深入研究的方向和问题。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指出当前研究中存在的不足之处，如理论框架不完善、实证研究缺乏等。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阐述现有研究的局限性，如样本量不足、研究方法不够先进等。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研究空白与不足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1753" r="21753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阐述本研究的目的和主要研究问题，明确研究目标和具体任务。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说明本研究的意义和价值，包括理论意义和实践意义。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强调本研究的创新性和独特之处，以及其对学科发展的贡献。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研究目的与意义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https://d.book118.com/395243134311011110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2024-09-16T06:29:29.493</cp:lastPrinted>
  <dcterms:created xsi:type="dcterms:W3CDTF">2024-09-15T22:29:29Z</dcterms:created>
  <dcterms:modified xsi:type="dcterms:W3CDTF">2024-09-15T22:29:31Z</dcterms:modified>
</cp:coreProperties>
</file>