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B1E52-4E33-436D-AAE7-B065E9603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CBB40-C735-4E6D-9B47-604801F9D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1A422-DA63-4E06-A484-4D909A94C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AA261-D2F5-42B0-BC06-4C47F527D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F25C61-4D8E-4336-B8E5-2612AA144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2ECFF3-0644-4023-8F2F-88D4905BA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40BE67-DA05-4E07-BB21-C5914B9DB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FD5A4-6867-4461-8438-F4869647B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B86D2-4C43-4686-9497-668C79E92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D50CD-C928-4592-A6A7-DB42966F7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1D57D-7A94-415D-A9B9-804F58630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244113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建筑电气分部工程监理工作流程图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监理工作前期准备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施工过程监理控制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调试与试运行阶段监理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竣工验收与结算阶段监理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后期维护与保养阶段监理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5406" r="3540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确保建筑电气分部工程质量和安全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通过监理工作流程图，明确各个环节的职责和要求，确保建筑电气分部工程符合设计要求和施工规范，保障工程质量和安全。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提高监理工作效率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通过流程化的管理方式，使监理工作更加规范化、系统化，减少工作疏漏和重复劳动，提高工作效率。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促进建筑电气分部工程顺利实施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通过监理工作流程图，协调各参建单位之间的工作关系，确保工程按计划顺利进行。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流程图的作用和意义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清晰展示监理工作流程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通过流程图的方式，将建筑电气分部工程监理工作的各个环节和步骤清晰地展示出来，便于理解和操作。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促进工作协调和沟通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通过流程图，各参建单位可以更加清晰地了解彼此的工作内容和进度安排，有利于加强工作协调和沟通，确保工程顺利实施。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明确各环节的职责和要求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流程图中每个环节的职责和要求都有明确的说明，使各参建单位能够明确自己的工作内容和标准，避免出现工作疏漏或重复劳动。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提高工作效率和质量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流程化的管理方式可以使监理工作更加规范化、系统化，减少工作疏漏和重复劳动，提高工作效率和质量。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监理工作前期准备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对建筑电气工程的施工图纸进行深入阅读，理解设计意图和工程特点。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仔细阅读施工图纸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核查设计文件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参加设计交底会议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检查设计文件的完整性、准确性和合规性，确保符合相关法规和规范要求。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参加由建设单位组织的设计交底会议，了解设计意图、工程特点和施工注意事项。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熟悉图纸和设计文件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对施工现场进行实地踏勘，了解现场环境、施工条件和临时设施等情况。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踏勘现场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与施工单位进行充分沟通，了解施工计划、施工方案和施工资源等情况。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与施工单位沟通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检查施工单位在施工前的准备工作，包括人员、材料、机械和资料等方面的准备情况。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检查施工准备工作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了解施工现场情况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994" b="59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制定监理工作计划和细则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编制监理工作计划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根据工程特点和监理合同要求，编制详细的监理工作计划，明确监理工作的目标、任务和时间安排。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制定监理实施细则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根据监理工作计划和相关法规、规范要求，制定具体的监理实施细则，包括监理程序、方法和措施等。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准备监理工作表格和记录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准备必要的监理工作表格和记录，用于记录施工过程中的质量、安全和进度等方面的情况。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施工过程监理控制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熟悉相关验收规范、标准、设计文件及合同要求，参加由建设单位组织的材料设备验收。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材料设备验收前准备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核查材料设备的规格型号、数量、质量证明文件等，对不符合要求的材料设备，要求施工单位限期整改。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材料设备验收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详细记录验收情况，包括材料设备的名称、规格型号、数量、质量证明文件等，并拍照或录像留存。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验收记录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材料设备验收控制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详细记录验收情况，包括隐蔽工程的名称、部位、施工工艺、质量标准等，并拍照或录像留存。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隐蔽工程验收前准备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熟悉相关验收规范、标准、设计文件及合同要求，了解隐蔽工程的施工工艺和质量标准。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隐蔽工程验收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核查隐蔽工程的施工质量，包括管路敷设、接地装置安装等，对不符合要求的隐蔽工程，要求施工单位限期整改。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隐蔽工程验收控制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分项工程验收前准备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熟悉相关验收规范、标准、设计文件及合同要求，了解分项工程的施工工艺和质量标准。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分项工程验收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核查分项工程的施工质量，包括照明器具安装、开关插座安装等，对不符合要求的分项工程，要求施工单位限期整改。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验收记录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详细记录验收情况，包括分项工程的名称、部位、施工工艺、质量标准等，并拍照或录像留存。同时，填写分项工程验收记录表，并经建设单位、监理单位、施工单位三方签字确认。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分项工程验收控制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调试与试运行阶段监理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https://d.book118.com/395244113202011104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2024-09-14T07:11:19.492</cp:lastPrinted>
  <dcterms:created xsi:type="dcterms:W3CDTF">2024-09-13T23:11:19Z</dcterms:created>
  <dcterms:modified xsi:type="dcterms:W3CDTF">2024-09-13T23:11:21Z</dcterms:modified>
</cp:coreProperties>
</file>