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1228E-1350-4082-B6FC-7421ABC7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06433-E828-478C-AEF3-ADA2FDC5E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1FDA7-5175-4D40-9CFF-E8E6FFE72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11570-881A-49B7-AA61-43FA4FFC2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9DBD7-33BB-4C79-B50E-90E825C1F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9D548-8163-4B85-AFB9-6919879C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94313-0F9E-4E04-82AB-11E26F124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C8C7A-E1B9-46D4-9982-CFA91D8A3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52FB4-BC55-470F-A96F-8ED32114B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5367C-0B24-4EFE-B5EB-29C161F8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973A0-D5A5-4B68-AD6A-4E775AE0A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41400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的成立与效力：法律视角下的解读\n## 1.婚姻的定义与法律特征\n### 1.1婚姻的本质及其在社会中的作用\n### 1.2婚姻的法律定义及其构成要素\n### 1.3婚姻的法律特征及其与其他社会关系的区别\n## 2.婚姻的成立条件与程序\n### 2.1婚姻成立的基本条件：自愿、合法与一夫一妻制\n### 2.2婚姻成立的法定程序：登记与仪式\n### 2.3婚姻成立的法律效力：婚姻关系的产生与解除\n## 3.婚姻效力的种类与判断标准\n### 3.1婚姻效力的种类及其特点\n### 3.2判断婚姻效力的法律标准：有效、无效与可撤销\n### 3.3婚姻效力的瑕疵及其救济途径\n## 4.婚姻关系的终止与离婚\n### 4.1婚姻关系终止的原因与种类\n### 4.2离婚的法律程序与条件\n### 4.3离婚后的财产分割与子女抚养问题\n## 5.特殊群体的婚姻权益保护\n### 5.1少数民族的婚姻习惯与法律保护\n### 5.2同性婚姻的合法性与权益保护\n### 5.3残疾人、老年人等特殊群体的婚姻权益保障\n## 6.婚姻法的现代发展与未来趋势\n### 6.1婚姻法的历史发展及其演变\n### 6.2婚姻法的现代发展与变革\n### 6.3婚姻法的未来发展趋势及其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700"/>
              <a:t>婚姻的成立与效力：法律视角下的解读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婚姻的定义与法律特征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婚姻是一种社会关系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反映社会制度、文化传统和道德观念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维护社会秩序和家庭稳定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保障家庭成员的权益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婚姻的本质是男女之间的两性关系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基于爱情、亲情和友情等多种情感基础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具有经济、社会和生育等多重功能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婚姻在社会中的作用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调节社会性别角色和分工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维护家庭和谐与稳定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促进社会和谐与进步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婚姻的本质及其在社会中的作用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婚姻的法律定义及其构成要素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婚姻的法律定义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男女双方以永久共同生活为目的的结合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具有法律约束力的民事法律关系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婚姻的构成要素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双方自愿结合的意思表示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一夫一妻制的婚姻关系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婚姻的法律特征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合法性：婚姻必须符合法律规定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身份性：婚姻产生特定的身份关系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终身性：婚姻关系一般持续到一方死亡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婚姻与其他社会关系的区别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与恋爱关系的区别：婚姻具有法律约束力，恋爱关系无此约束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与家庭关系的区别：婚姻是家庭关系的基础，家庭关系是婚姻关系的延伸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与同居关系的区别：婚姻具有法律效力，同居关系无此效力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婚姻的法律特征及其与其他社会关系的区别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婚姻的成立条件与程序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男女双方当事人自愿结合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反对包办、买卖婚姻和其他干涉婚姻自由的行为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合法原则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婚姻必须符合法律规定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禁止重婚、早婚和近亲结婚等违法行为</a:t>
                </a:r>
                <a:endParaRPr/>
              </a:p>
            </p:txBody>
          </p:sp>
        </p:grpSp>
        <p:grpSp>
          <p:nvGrpSpPr>
            <p:cNvPr id="28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一夫一妻制原则</a:t>
                </a:r>
                <a:endParaRPr/>
              </a:p>
            </p:txBody>
          </p:sp>
          <p:sp>
            <p:nvSpPr>
              <p:cNvPr id="2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明确规定一男一女的结合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反对婚外情、嫖妓等不道德行为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婚姻成立的基本条件：自愿、合法与一夫一妻制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婚姻成立的法定程序：登记与仪式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婚姻登记程序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男女双方当事人向婚姻登记机关提出申请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提交身份证、户口本等相关证件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婚姻登记机关进行审查并办理登记手续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婚姻仪式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婚礼仪式是一种社会习俗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可以在婚姻登记后举行，也可以在登记前举行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婚礼仪式的形式和内容因地区和文化传统而异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婚姻关系的产生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男女双方成为合法的夫妻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享有和承担婚姻法规定的权利和义务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婚姻关系的解除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通过离婚手续实现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离婚后，双方不再具有夫妻权利和义务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婚姻成立的法律效力：婚姻关系的产生与解除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婚姻效力的种类与判断标准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婚姻效力的种类及其特点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有效婚姻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男女双方依法登记结婚，具有法律效力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享有和承担婚姻法规定的权利和义务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无效婚姻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男女双方结婚不符合法律规定，婚姻无效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不享有和承担婚姻法规定的权利和义务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可撤销婚姻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男女双方在结婚时存在重大误解或受到胁迫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可以向婚姻登记机关或人民法院申请撤销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男女双方当事人具备完全民事行为能力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双方自愿结婚，不存在胁迫、欺诈等行为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符合结婚法定条件，未违反法律规定</a:t>
                </a:r>
                <a:endParaRPr/>
              </a:p>
            </p:txBody>
          </p:sp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有效婚姻的法律标准</a:t>
                </a:r>
                <a:endParaRPr/>
              </a:p>
            </p:txBody>
          </p:sp>
        </p:grpSp>
        <p:grpSp>
          <p:nvGrpSpPr>
            <p:cNvPr id="3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男女双方当事人存在重婚、近亲结婚等违法行为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存在虚假结婚、冒名结婚等欺诈行为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婚姻不符合法律规定，未办理结婚登记手续</a:t>
                </a:r>
                <a:endParaRPr/>
              </a:p>
            </p:txBody>
          </p:sp>
          <p:sp>
            <p:nvSpPr>
              <p:cNvPr id="3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无效婚姻的法律标准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男女双方在结婚时存在重大误解或受到胁迫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婚后未共同生活，感情确已破裂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其他违反婚姻法规定的行为</a:t>
                </a:r>
                <a:endParaRPr/>
              </a:p>
            </p:txBody>
          </p:sp>
          <p:sp>
            <p:nvSpPr>
              <p:cNvPr id="4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可撤销婚姻的法律标准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判断婚姻效力的法律标准：有效、无效与可撤销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婚姻效力的瑕疵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无效婚姻、可撤销婚姻和离婚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涉及到婚姻关系的产生、变更和终止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救济途径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通过司法程序解决婚姻效力争议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向婚姻登记机关申请撤销婚姻登记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通过调解、协商等方式解决婚姻纠纷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婚姻效力的瑕疵及其救济途径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https://d.book118.com/395244140010011112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婚姻的成立与效力：法律视角下的解读</vt:lpstr>
      <vt:lpstr>婚姻的定义与法律特征</vt:lpstr>
      <vt:lpstr>PowerPoint Presentation</vt:lpstr>
      <vt:lpstr>PowerPoint Presentation</vt:lpstr>
      <vt:lpstr>PowerPoint Presentation</vt:lpstr>
      <vt:lpstr>婚姻的成立条件与程序</vt:lpstr>
      <vt:lpstr>PowerPoint Presentation</vt:lpstr>
      <vt:lpstr>PowerPoint Presentation</vt:lpstr>
      <vt:lpstr>PowerPoint Presentation</vt:lpstr>
      <vt:lpstr>婚姻效力的种类与判断标准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2024-09-18T03:07:40.081</cp:lastPrinted>
  <dcterms:created xsi:type="dcterms:W3CDTF">2024-09-17T19:07:40Z</dcterms:created>
  <dcterms:modified xsi:type="dcterms:W3CDTF">2024-09-17T19:07:42Z</dcterms:modified>
</cp:coreProperties>
</file>