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10DAC-88FB-44F2-AB11-59831B43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BCEF1-CFA3-45DD-9179-1E0EA66C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66266-7EC9-47A6-9DC4-621B1FF52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8ECAF-B429-4AC5-BAD1-84A421EF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6CF0F-2BEB-4672-AA48-EB1B2372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48343-A4FE-4303-B17B-D05E50E50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5D8C5-1983-43B5-BE04-D34A4E0E6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0A35E-D9BB-4EED-991C-606306B2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23C2F-BF2C-45E7-B363-5DCC0E087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E0A45-12E5-4D5F-A96F-DA9F3DAA8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095C2-E6B2-4F3B-BB6B-A8E67B91E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002443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深兰科技内部培训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深兰科技作为人工智能领域的领先企业，对员工的技能和知识要求非常高。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随着技术的不断更新迭代，员工需要不断学习新知识和技能，以保持竞争力。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公司认识到员工培训的重要性，决定开展内部培训，以提高员工的技能和知识水平。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提高员工的专业技能和知识水平，使其更好地适应公司的发展需求。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培养员工的创新能力和团队协作精神，提升整体团队素质。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增强员工的归属感和忠诚度，提高员工的工作积极性和工作效率。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全面了解人工智能的基本概念、发展历程和应用领域。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介绍人工智能的定义、发展历程、主要技术、应用领域以及未来发展趋势，使员工对人工智能有全面和深入的了解。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掌握机器学习和深度学习的基本原理和常用算法。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介绍机器学习和深度学习的基本概念、原理、常用算法和模型，以及如何应用这些算法和模型解决实际问题。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机器学习与深度学习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了解计算机视觉和图像处理的基本原理和应用。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介绍计算机视觉和图像处理的基本概念、原理、常用算法和应用，以及如何应用这些技术进行图像识别、目标检测和跟踪等任务。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计算机视觉与图像处理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掌握自然语言处理和语音识别技术的基本原理和应用。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介绍自然语言处理和语音识别技术的基本概念、原理、常用算法和应用，以及如何应用这些技术进行文本分析、语音识别和语音合成等任务。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自然语言处理与语音识别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知识表示与推理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了解知识表示与推理的基本原理和应用。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介绍知识表示与推理的基本概念、原理、常用算法和应用，以及如何应用这些技术进行知识图谱构建、智能问答和推理等任务。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https://d.book118.com/395300244312011104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2024-09-14T17:41:40.369</cp:lastPrinted>
  <dcterms:created xsi:type="dcterms:W3CDTF">2024-09-14T09:41:40Z</dcterms:created>
  <dcterms:modified xsi:type="dcterms:W3CDTF">2024-09-14T09:41:42Z</dcterms:modified>
</cp:coreProperties>
</file>