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144690-A902-4906-9D62-98578C24D2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F525C-249E-4836-A8F3-B14B31D597C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BD7B929-74A9-4AF1-B63F-A2677F8D6E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6BFBA3-BAEB-4B58-B0A9-0E77A19F8B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E289C39-A20D-4256-8B2A-F942F1F9674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B570BA-B96C-4682-B311-9602397CCA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38513E-9007-4EE0-8B61-0389C768642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2D3E06B-48D5-4B16-AF10-6ADFE4DF136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401C7CA-E8CB-46CA-BB7C-2C709D7659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B4231F-DFED-41AB-A470-F699F79E53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A15BF8-71FD-4560-8A70-108F43EE9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53003421310111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职称口腔护理论文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口腔护理概述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职称口腔护理实践分析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职称口腔护理挑战与对策</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职称口腔护理未来展望</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结论与建议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口腔健康重要性</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口腔健康是人体健康的重要组成部分，与全身健康密切相关。口腔疾病不仅影响口腔功能，还可能对全身健康造成不良影响。</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t="7520" b="7520"/>
          <a:stretch>
            <a:fillRect/>
          </a:stretch>
        </p:blipFill>
        <p:spPr>
          <a:xfrm>
            <a:off x="-344549" y="2654722"/>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口腔护理发展</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随着医学模式的转变和口腔医学的快速发展，口腔护理作为口腔医学的重要分支，逐渐受到重视。口腔护理不仅关注口腔疾病的预防和治疗，还涉及口腔保健、口腔健康教育和口腔健康促进等方面。</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职称晋升要求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对于从事口腔护理工作的医护人员来说，撰写高质量的护理论文是职称晋升的必备条件。通过论文的撰写和发表，可以展示自己在口腔护理领域的专业水平和学术成果，提升职业声誉和学术地位。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研究目的</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研究问题</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研究目的与问题</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本文旨在探讨职称口腔护理论文的写作技巧和注意事项，帮助口腔护理工作者提高论文写作水平和发表成功率。</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如何撰写高质量的职称口腔护理论文？如何提高论文的学术价值和影响力？</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文献综述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系统回顾国内外关于口腔护理的研究进展和成果，分析现有研究的不足之处，为本研究提供理论支撑和研究思路。</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研究结果</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呈现本研究的主要发现和分析结果，包括数据统计、图表展示和结果解释等。</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结论</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总结本研究的主要贡献和发现，提出针对性建议或展望未来发展前景。</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引言</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简要介绍口腔健康的重要性、口腔护理的发展以及职称晋升对护理论文的要求。</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研究方法</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详细介绍本研究采用的研究设计、样本选择、数据收集和分析方法等。</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讨论</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对研究结果进行深入分析和讨论，探讨其实际意义、推广价值以及未来研究方向等。</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论文结构安排</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口腔护理概述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056" b="1605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口腔护理是指对口腔、牙齿及其周围组织进行的专业性清洁、保健和疾病预防的综合性护理措施。</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口腔健康是人体健康的重要组成部分，与全身健康密切相关。良好的口腔护理习惯可以有效预防口腔疾病，提高患者的生活质量。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口腔护理定义及重要性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口腔护理重要性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口腔护理定义</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9155" r="915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口腔护理的起源可以追溯到古代，随着医学科学的发展，口腔护理逐渐从简单的口腔卫生发展到综合性的护理措施。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目前，口腔护理已经成为一个独立的学科领域，涵盖了口腔医学、护理学、营养学等多个学科的知识。同时，随着医疗技术的不断进步，口腔护理的手段和方法也在不断更新和完善。</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口腔护理发展历程及现状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职称口腔护理是针对具有一定专业经验和知识的护理人员设立的，要求护理人员具备较高的专业素养和技能水平，能够独立解决复杂的口腔护理问题。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要求</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职称口腔护理人员需要具备扎实的口腔医学和护理学理论知识，熟练掌握各种口腔护理技能，具备良好的沟通能力和团队协作精神。同时，还需要不断学习和更新知识，以适应不断变化的医疗环境和患者需求。</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职称口腔护理特点及要求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职称口腔护理实践分析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实践对象与方法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实践对象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选择具有不同职称级别的口腔护理人员，包括初级、中级和高级职称的护理人员。</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方法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采用问卷调查、访谈和观察等方法收集数据，对实践对象进行全面的了解和分析。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实践过程与结果</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在实践过程中，针对不同职称级别的护理人员，制定相应的护理计划和措施，包括口腔护理操作规范、患者沟通技巧、健康教育等方面的内容。同时，对实践过程进行详细的记录和整理。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实践过程</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通过实践，发现不同职称级别的护理人员在口腔护理实践中存在不同的问题和困难。其中，初级职称护理人员缺乏临床经验和技能，需要加强培训和指导；中级职称护理人员具备一定的临床经验和技能，但需要进一步提高综合素质和应对能力；高级职称护理人员具有丰富的临床经验和专业知识，可以发挥更多的指导和帮助作用。</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实践结果</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https://d.book118.com/395300342131011123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2024-09-27T05:13:56.432</cp:lastPrinted>
  <dcterms:created xsi:type="dcterms:W3CDTF">2024-09-26T21:13:56Z</dcterms:created>
  <dcterms:modified xsi:type="dcterms:W3CDTF">2024-09-26T21:13:58Z</dcterms:modified>
</cp:coreProperties>
</file>