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3AB1D0-5737-42BA-A31F-30A1A48E2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48C474-C6F5-449F-AE33-CBF9ECA29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36ED9A-941A-4EAA-AAAE-1FA68328A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E76014-0ED7-4C70-9C19-7DCD1009E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FF1718-6DD9-4820-B605-7C4223A13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E8A83A-66AF-4AC0-875F-5EA55A855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A6DA78-0517-4343-8485-8DC57B24E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A7E1F8-513A-4C93-AF20-B020B332A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7A1CF6-7B7F-4D5F-86D9-8EA692BBA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5C08D2-093C-4970-99D8-18F664CAA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7D9C66-9CFC-4841-822A-984F70ECE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30110430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办公室环境卫生管理制度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办公室环境卫生管理规定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卫生检查与监督制度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环保与节能措施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57" b="25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62" b="26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创造良好的工作环境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办公室环境卫生管理制度旨在创造一个整洁、舒适的工作环境，提高员工的工作效率和满意度。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预防疾病传播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保持办公室卫生有助于减少病菌滋生和传播，降低员工患病的风险。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提升公司形象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一个整洁的办公环境能够展示公司的专业形象，提升客户和合作伙伴的信任度。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良好的卫生环境有助于保障员工的身体健康，减少因环境污染引发的健康问题。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一个干净、整洁的办公室能够减少干扰和压力，使员工更加专注于工作，提高工作效率。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一个卫生的工作环境能够增强员工的归属感和凝聚力，促进团队协作和沟通。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办公室环境卫生管理规定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员工个人工作区域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员工应保持个人工作区域整洁，物品摆放有序，桌面、电脑、文件架等无灰尘、污渍。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办公桌椅维护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定期清洁和保养办公桌椅，保持其干净、整洁、完好无损。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文件资料管理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文件资料应分类整理、归档，并存放在指定位置，避免随意堆放。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办公区域卫生规定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会议室管理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会议室内应保持整洁，会后应及时清理垃圾、整理桌椅。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茶水间和洗手间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定期清洁茶水间和洗手间，保持其干净、整洁、无异味。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走廊和楼梯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走廊和楼梯应保持整洁，无杂物堆放，定期清扫。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公共区域卫生规定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https://d.book118.com/395301104301011123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5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2024-09-27T17:59:44.334</cp:lastPrinted>
  <dcterms:created xsi:type="dcterms:W3CDTF">2024-09-27T09:59:44Z</dcterms:created>
  <dcterms:modified xsi:type="dcterms:W3CDTF">2024-09-27T09:59:46Z</dcterms:modified>
</cp:coreProperties>
</file>