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94A57-64A1-4C6C-BCF0-0F3E1D8BA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551A6-0455-423D-A181-98D2438B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220EC-B541-498A-ABFA-5229CDA8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D5A11-FC0B-4CA2-A859-DB52CB2C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A46DE-8C9E-4B64-B8EB-3FD44A68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D2749-DAF1-48D9-B0E4-366E94EC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4BF19-7780-4F55-8E6F-CF4F6E4D7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28FB7-C009-41DA-8159-16B5661D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204A4-BC02-4904-8B62-F9C2C8391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02810-A893-486E-9535-AC9366AF1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05F4E-AB7C-4191-94FD-2DD6E046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02014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资源教室随班就读学校工作总结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资源教室旨在为特殊儿童提供个性化的教育支持，帮助他们更好地融入普通班级，提高学业成绩和社交能力。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通过资源教室的随班就读模式，打破特殊儿童和普通儿童之间的隔阂，让每个孩子都能享受到优质的教育资源，实现教育公平。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提高特殊儿童教育水平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包括资源教室的数量、布局、设施配置等方面的总结。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资源教室建设情况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对特殊儿童在普通班级中的学习、生活情况进行详细汇报，包括他们的学业成绩、社交表现、心理状况等。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随班就读实施情况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总结资源教室师资队伍的建设情况，包括教师的数量、专业素养、培训情况等。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教师团队建设情况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对家长参与资源教室建设和随班就读工作的情况进行总结，包括家长的支持程度、参与方式、反馈意见等。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家校合作情况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994" b="59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资源教室建设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教室设施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资源教室配备了多媒体设备、特殊教育辅助器材、康复训练设施等，为随班就读学生提供了良好的学习环境。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学校积极整合校内外资源，与社区、康复机构等合作，为随班就读学生提供更多的学习支持和康复服务。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教室管理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学校制定了资源教室管理制度，规范了教室的使用、维护和管理，确保了资源教室的正常运转。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随班就读学生具有不同的残疾类型和程度，包括智力、听力、视力、肢体等残疾，学校针对学生的不同特点制定了个性化的教育计划。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本学期共有XX名随班就读学生，分别来自不同的年级和班级。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经过一学期的努力，随班就读学生在学业、自理能力、社交技能等方面都取得了不同程度的进步。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58" r="18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随班就读学生情况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学校配备了XX名特殊教育教师，负责随班就读学生的教育教学工作。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学校组织特殊教育教师参加各级培训，提高教师的专业素养和教育教学能力。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学校积极与其他特殊教育学校、康复机构等交流合作，共享教育教学资源和经验。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学校制定了随班就读学生的教学计划，根据学生的实际情况和特殊需求，合理安排课程和教学内容。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教师采用多样化的教学方法，如游戏化教学、小组合作等，激发学生的学习兴趣和积极性。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学校加强与家长的沟通和合作，定期召开家长会，及时了解学生的家庭情况和特殊需求，共同促进学生的成长进步。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通过个性化教学计划和辅导，资源教室学生的学术成绩得到显著提升。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学术成绩提升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学生在与普通班级同学的互动中，社交技能得到锻炼和提高。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社交技能增强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学生在资源教室的学习环境中逐渐建立起自信，更愿意参与课堂活动和表达自己的观点。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自信心增强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学生进步情况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教师通过与资源教室专业团队的交流和合作，不断更新教学理念和方法。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教学理念更新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教师在与资源教室团队的合作中，学会了如何更好地进行团队协作和沟通。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教师通过参与资源教室的培训和实践，特殊教育技能得到提高，能够更好地满足学生的需求。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特殊教育技能提高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教师成长情况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家长参与度提高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家长积极参与学校的教育教学活动和决策过程，为学校的发展出谋划策。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家校共育效果显著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学校和家庭在学生的教育过程中形成合力，共同促进学生的全面发展。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家校沟通渠道畅通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学校与家长的沟通渠道保持畅通，定期举行家长会和座谈会，及时沟通学生的进步和需求。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834" r="483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资源教室的建设和运作引起了社会的广泛关注，提高了社会对特殊教育的认知度和关注度。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社会对特殊教育的关注度提高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学校通过资源教室的建设和运作，展示了其先进的教育理念和实践成果，提升了学校的品牌形象和知名度。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学校品牌形象提升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学校通过与社区、企业等社会力量的合作，整合了更多的社会资源，为特殊教育事业的发展提供了有力支持。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社会资源整合能力增强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社会认可度提升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https://d.book118.com/395302014230011043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2024-09-05T14:51:47.547</cp:lastPrinted>
  <dcterms:created xsi:type="dcterms:W3CDTF">2024-09-05T06:51:47Z</dcterms:created>
  <dcterms:modified xsi:type="dcterms:W3CDTF">2024-09-05T06:51:49Z</dcterms:modified>
</cp:coreProperties>
</file>