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E0B5F-9F69-46F8-9524-5EB63979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F14BA-2CCA-4CB5-A6BA-E7F8D2E6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406D8-B68B-495C-85AC-0B83C831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8F603-7C01-4166-90A8-869671698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383763-06A4-470D-8EAF-8C761A19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5BD324-4EA7-451B-A9FB-A86EB865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081F0-80B1-4E2D-8562-80E6C79A9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FF012-335D-4B81-95FE-E098C674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C4AF1-2BFC-4A90-A723-3BDDA41E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6FC2-4614-49A5-B9AE-4EC348A1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75282-6987-435A-8FE3-572FB36A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2110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云开发技术应用面向对象基本概念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面向对象的基本概念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云开发技术在面向对象中的应用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98" r="23798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它将应用程序与底层硬件和操作系统分离，通过虚拟化技术实现资源的共享和动态调度，提高了应用程序的可扩展性和可靠性。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云开发技术是指基于云计算平台，利用云计算的资源和服务，实现应用程序的开发、部署、运行和管理的一种技术。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目前，云开发技术已经进入成熟期，成为企业数字化转型的重要支撑。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随着云计算技术的兴起，一些企业开始探索如何利用云计算资源进行应用程序开发。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随着云计算技术的成熟，越来越多的企业开始推出云开发平台和服务，提供更加完善的应用程序开发和部署环境。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云开发技术通过分布式架构和容错机制，提高了应用程序的可用性和可靠性。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云开发技术可以快速部署和配置应用程序，提高了企业的业务响应速度。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云开发技术可以根据应用程序的需求动态扩展资源，提高了应用程序的可扩展性。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云开发技术通过虚拟化技术实现资源的共享和动态调度，降低了企业的硬件和运维成本。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https://d.book118.com/395302110023011043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2024-09-04T17:38:32.856</cp:lastPrinted>
  <dcterms:created xsi:type="dcterms:W3CDTF">2024-09-04T09:38:32Z</dcterms:created>
  <dcterms:modified xsi:type="dcterms:W3CDTF">2024-09-04T09:38:34Z</dcterms:modified>
</cp:coreProperties>
</file>