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33F65-C305-49B0-AE41-2FA3EAC2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58CF2-C0D7-4A80-A2B0-434DAF48D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1A4E-035B-49C0-8158-81E2B709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B5034-DD93-483B-9BB1-8D0DB4D21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720E5-BB13-48B3-897B-9BF3B909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44369-EF20-43F6-BAD0-4B049AE9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5F5F38-DCB2-4906-A54C-F926062E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E58BD-EE5A-4207-9C8C-20859270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2C38B-260B-40F7-9FE0-C7A6AAE59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73AA5-C321-4C0D-96A7-1CC4ACA9B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24A2-E2C9-4022-8D46-052DE43D6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224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优秀的体育课教学工作总结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教学不足与反思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未来教学展望与计划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561" r="55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93" b="27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通过对体育教学工作的总结，发现教学中存在的问题和不足，进而改进教学方法和手段，提升教学质量。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体育教学是学校教育的重要组成部分，通过总结优秀的教学经验，可以更好地促进学生的身心健康和全面发展。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推动学校体育事业发展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对体育教学工作的总结不仅有助于提升教师的教学水平，还可以为学校体育事业的发展提供有益的参考和借鉴。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71" r="198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389" r="1938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46" r="178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包括体育理论知识的传授、运动技能的训练、体育竞赛的组织等方面。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涉及教学手段的运用、课堂氛围的营造、学生个体差异的关注等。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根据学生的体育成绩、身体素质提升、运动技能掌握情况等进行评价。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针对教学过程中遇到的问题和不足进行深入分析，提出改进措施。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涵盖运动生理学、运动营养学、运动心理学等基础知识，帮助学生建立科学的运动观念。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体育理论知识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教授各类运动项目的基本技能和规则，如足球、篮球、游泳等，提高学生的运动能力。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通过力量、速度、耐力、柔韧性等训练，全面提升学生的身体素质。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身体素质训练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传授健康生活方式和心理健康知识，增强学生的自我保健意识和心理调适能力。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健康教育与心理辅导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教师通过讲解和动作示范，使学生明确动作要领和规则要求。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讲解与示范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学生按兴趣或能力分组进行练习，教师巡回指导，及时纠正错误动作。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分组练习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运用游戏和竞赛手段，激发学生的学习兴趣和竞争意识，提高练习效果。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游戏与竞赛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鼓励学生自主学习和合作探究，培养独立思考和解决问题的能力。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自主学习与合作探究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运用PPT、视频等多媒体手段辅助教学，使教学内容更加生动形象。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教学器材与场地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信息化教学平台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充分利用各种教学器材和场地资源，为学生提供多样化的运动体验。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利用信息化教学平台如MOOCs、在线课程等，拓展教学时空，满足学生个性化学习需求。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建立科学的评价体系，及时反馈学生的学习情况，帮助学生改进提高。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通过有针对性的训练和指导，学生的体质状况得到显著改善，体能测试成绩普遍提高。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学生体质提升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技能掌握情况良好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学生兴趣浓厚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学生能够熟练掌握所学运动项目的基本技能和规则，部分优秀学生还能在比赛中展现高水平表现。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学生对体育课的兴趣明显增加，积极参与课堂活动和课外锻炼，形成了良好的运动氛围。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在各类校级、市级体育比赛中，我校代表队取得了优异成绩，充分展示了学生的运动水平和竞技实力。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417" r="20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比赛成绩优异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学生对体育课的教学内容和方式给予高度评价，认为课程有趣、实用，对自身的成长有很大帮助。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学生评价积极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通过体育教学工作的不断开展，体育教师队伍的素质和能力得到了提升，形成了团结协作、积极进取的良好氛围。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根据学生的实际情况和反馈意见，及时调整教学计划和教学方法，确保教学质量和效果。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08" b="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与家长保持密切联系，及时反馈学生的学习情况和表现，得到了家长的理解和支持。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家校合作顺畅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不断总结教学经验，探索新的教学方法和手段，为提高学生的体育素养和综合素质做出更大的贡献。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https://d.book118.com/395302242330011114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2024-09-22T04:46:10.299</cp:lastPrinted>
  <dcterms:created xsi:type="dcterms:W3CDTF">2024-09-21T20:46:10Z</dcterms:created>
  <dcterms:modified xsi:type="dcterms:W3CDTF">2024-09-21T20:46:12Z</dcterms:modified>
</cp:coreProperties>
</file>