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6F966-8359-4B9E-9EC2-6F7605DC9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F8074-231A-4110-8260-351A05709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BF155-5C76-4180-B01B-591B53769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2DA99E-A80C-4C9B-AA6D-198661A40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9EB275-B806-4FA2-B755-E5277959D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EDE1E1-7EE5-42A5-B31C-5E0F7AF4F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C8469F-E024-47AF-998C-E057D006A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133389-C3E4-4350-A0B2-35ECDEDBB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CA2AF-F40E-4764-9BF4-6D40FAAE7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00850-F5E9-4C4D-94E3-12F2ABE7A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68528-E505-4E41-ADFF-C791300F0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30311431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心内科用药护理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 b="1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心内科用药概述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特殊药物护理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心内科用药安全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心内科用药护理实践与案例分析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心内科用药概述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β受体拮抗剂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ACE抑制剂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抗血小板药物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常用药物种类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用于治疗心力衰竭和高血压，通过增加尿量排出体内多余水分。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用于降低心肌收缩力和心率，常用于治疗心律失常和心绞痛。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通过抑制ACE酶来扩张血管，降低血压，减轻心脏负担。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用于预防血栓形成，减少心血管事件的发生。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231" r="1023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67" r="1496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161" r="1716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773" r="1277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药物使用注意事项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不得随意更改药物剂量或停药。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如出现不良反应，应及时告知医生。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定期进行心电图、血液检查等，以便及时发现异常。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孕妇、哺乳期妇女、老年人等特殊人群用药需特别注意。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严格遵医嘱用药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注意药物副作用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特殊人群用药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355" r="535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6506" r="650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根据患者病情和药物作用机制选择合适的药物。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合理用药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遵循医嘱，按时按量服药，避免漏服或过量使用。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规范用药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当需要同时使用多种药物时，应遵循医生的指导，注意药物相互作用。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联合用药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根据病情变化及时调整药物剂量或更换药物。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观察疗效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药物使用原则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药物护理要点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确保药物发放的准确性，按照医生的处方和医嘱将药物发放给患者。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药物发放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在发放药物前，核对药物的名称、剂量、使用方法等信息，确保药物发放无误。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药物发放与核对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药物使用指导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提醒患者注意药物的不良反应和注意事项，提高患者的用药依从性和安全性。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指导患者正确使用药物，包括药物的剂量、使用时间、使用方式等。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971" b="109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药物不良反应观察与处理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观察患者用药后的反应，及时发现和处理不良反应。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对不良反应进行记录和报告，为医生的诊疗提供参考依据。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79" r="2507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评估患者的用药效果，根据评估结果调整药物使用方案。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对患者的病情状况和自身认知情况进行了解和评估，为医生的诊疗提供参考依据。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药物使用效果评估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特殊药物护理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https://d.book118.com/395303114312011100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2024-09-08T21:15:47.334</cp:lastPrinted>
  <dcterms:created xsi:type="dcterms:W3CDTF">2024-09-08T13:15:47Z</dcterms:created>
  <dcterms:modified xsi:type="dcterms:W3CDTF">2024-09-08T13:15:49Z</dcterms:modified>
</cp:coreProperties>
</file>