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4A095-C2FB-450B-BDB4-023BE6D02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D64B0A-D956-4A6B-92ED-8784CF321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DA751F-01F2-4E10-BCA8-1BFE4760A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8DD64F-0CB3-4AF2-9DCB-3AB05F4ED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2992C5-0DD1-4901-A0F8-F32292F73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C6F146-EBCA-41BF-9F7C-9C9BF9472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71DCE7-C943-4CE2-A1B9-F2AA00F2C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14BEE5-F8E8-4B40-950C-D9CC76349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F6E89B-62DB-4883-8FFC-AE794530C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55074-7AB1-499C-8345-B022318A1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BACF2E-B05A-45A5-ABE0-ABC6C7356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303123330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桥梁工程施工验收规范中的验收记录要求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验收记录的内容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验收记录的格式与填写规范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验收记录的审核与监督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验收记录的应用与价值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969" r="25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验收记录的定义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验收记录是指在桥梁工程施工过程中，对各阶段和最终的施工质量进行检查、评估和验收的详细记录。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验收记录的重要性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是确保桥梁工程施工质量的重要手段，它不仅反映了施工过程中的质量控制情况，也是工程竣工交付的重要依据。通过验收记录，可以追溯施工过程中的问题，及时发现并解决潜在的质量隐患，提高工程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验收记录的定义与重要性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验收记录必须完整，包括施工过程中的各个阶段和最终验收的记录，不能遗漏任何关键信息。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完整性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验收记录必须准确，如实反映施工质量的实际情况，不能有任何虚假或夸大的成分。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验收记录的格式和内容必须符合相关规范和标准的要求，以便于存档、查阅和使用。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规范性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验收记录必须具有可追溯性，能够追溯到具体的施工阶段、责任人和验收时间等信息。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可追溯性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验收记录的基本要求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验收记录的内容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详细记录施工过程中的重要事件、施工进度、人员操作等。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施工日志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绘制施工流程图，明确各阶段施工内容和顺序。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施工流程图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拍摄施工过程照片和视频，用于后续质量检查和验收。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施工照片与视频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施工过程记录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材料合格证明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核对进场材料的质量合格证明文件，确保符合设计要求。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设备运行调试记录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对使用的设备进行运行调试，记录调试过程和结果。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材料抽检报告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对进场材料进行抽检，记录检测结果和报告。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材料与设备验收记录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制定详细的质量检测计划，明确检测项目、方法、频次等。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质量评估报告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对整个施工过程进行质量评估，形成评估报告。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质量检测报告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根据检测结果编写质量检测报告，分析存在的问题和改进建议。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质量检测与评估记录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施工调整方案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针对施工实际情况，制定调整方案并记录。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施工变更与调整验收记录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对施工变更和调整部分进行验收，记录验收结果。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施工变更通知单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记录施工过程中的变更内容、原因和审批情况。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施工变更与调整记录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验收记录的格式与填写规范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https://d.book118.com/395303123330011033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2024-08-29T04:15:14.476</cp:lastPrinted>
  <dcterms:created xsi:type="dcterms:W3CDTF">2024-08-28T20:15:14Z</dcterms:created>
  <dcterms:modified xsi:type="dcterms:W3CDTF">2024-08-28T20:15:16Z</dcterms:modified>
</cp:coreProperties>
</file>