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1B252-7C2A-4106-B25C-37252516F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9A874-1727-4FF2-BBCE-876D9419B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83CA4-203F-45D7-92C7-BC43CB745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0672A-8A6A-4805-880A-422F7108C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1408A7-743D-4DB8-A8C9-6F6148CE5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132BB0-B7BB-492C-8EFC-1E5590F8A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9E5DBD-DAB5-40A7-B843-C6FA93582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ACE3DB-D365-46AC-9477-3B50E81FF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DEAFC-51B5-4AE7-9718-766583C04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0CC26-5A96-4DC0-B805-125E094D2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C1C07-498F-4CDD-A7F1-669202F1B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033300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科学与伪科学：揭示真相与辨别真伪\n## 1.科学的基本概念及其重要性\n### 1.1科学的定义与特点\n### 1.2科学的发展历程及重要成果\n### 1.3科学在社会发展中的作用与价值\n## 2.伪科学的概念与表现形式\n### 2.1伪科学的定义与特点\n### 2.2伪科学的表现形式及其传播途径\n### 2.3伪科学对社会的负面影响及危害\n## 3.科学与伪科学的辨别方法\n### 3.1观察实验与数据分析：科学的核心方法\n### 3.2逻辑推理与批判性思维：辨别真伪的关键\n### 3.3科学共识与权威来源：判断科学性的重要依据\n## 4.科学怀疑精神与批判性思维的培养\n### 4.1科学怀疑精神的重要性及意义\n### 4.2批判性思维的培养方法与途径\n### 4.3科学怀疑精神与批判性思维在日常生活中的应用\n## 5.科学与伪科学的关系及其未来发展趋势\n### 5.1科学与伪科学的互动关系及其影响\n### 5.2科学发展的未来趋势及其挑战\n### 5.3如何应对伪科学现象，促进科学健康发展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500"/>
              <a:t>科学与伪科学：揭示真相与辨别真伪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61809"/>
            <a:ext cx="290464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科学的基本概念及其重要性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科学是一种系统性的研究方法</a:t>
                </a:r>
                <a:endParaRPr/>
              </a:p>
            </p:txBody>
          </p:sp>
          <p:sp>
            <p:nvSpPr>
              <p:cNvPr id="16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得出结论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可重复性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可验证性</a:t>
                </a:r>
                <a:endParaRPr/>
              </a:p>
            </p:txBody>
          </p:sp>
        </p:grpSp>
        <p:grpSp>
          <p:nvGrpSpPr>
            <p:cNvPr id="16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科学是一种理性的思维方式</a:t>
                </a:r>
                <a:endParaRPr/>
              </a:p>
            </p:txBody>
          </p:sp>
          <p:sp>
            <p:nvSpPr>
              <p:cNvPr id="1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盲目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迷信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endParaRPr/>
              </a:p>
            </p:txBody>
          </p:sp>
        </p:grpSp>
        <p:grpSp>
          <p:nvGrpSpPr>
            <p:cNvPr id="17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科学是一种不断进步的学问</a:t>
                </a:r>
                <a:endParaRPr/>
              </a:p>
            </p:txBody>
          </p:sp>
          <p:sp>
            <p:nvSpPr>
              <p:cNvPr id="1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而不断更新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未知领域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的探索永无止境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自我纠错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的能力</a:t>
                </a:r>
                <a:endParaRPr/>
              </a:p>
            </p:txBody>
          </p:sp>
        </p:grpSp>
      </p:grpSp>
      <p:pic>
        <p:nvPicPr>
          <p:cNvPr id="17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科学的定义与特点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组合 1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组合 18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古代科学：自然哲学与神秘主义的交织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古希腊的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哲学家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如毕达哥拉斯、德谟克里特等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古印度的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占星术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瑜伽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古代中国的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天文学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组合 18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文艺复兴时期：科学的复兴与启蒙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达·芬奇的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解剖学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伽利略的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天文学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牛顿的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三大定律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万有引力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组合 19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现代科学：专业化与全球化的发展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相对论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量子力学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基因工程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全球化的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科学的发展历程及重要成果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0" name="组合 19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科学提高生产效率和生活质量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工业革命时期的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蒸汽机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纺织机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现代医学的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信息技术的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互联网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智能手机</a:t>
                </a:r>
                <a:endParaRPr/>
              </a:p>
            </p:txBody>
          </p:sp>
          <p:sp>
            <p:nvSpPr>
              <p:cNvPr id="20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科学推动思想解放和社会进步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启蒙运动的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社会主义的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共产主义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市场经济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人权运动的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自由</a:t>
                </a:r>
                <a:endParaRPr/>
              </a:p>
            </p:txBody>
          </p:sp>
          <p:sp>
            <p:nvSpPr>
              <p:cNvPr id="20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科学应对全球问题和挑战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环境污染的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能源危机的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新能源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核聚变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公共卫生的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抗病毒药物</a:t>
                </a:r>
                <a:endParaRPr/>
              </a:p>
            </p:txBody>
          </p:sp>
          <p:sp>
            <p:nvSpPr>
              <p:cNvPr id="21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科学在社会发展中的作用与价值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伪科学的概念与表现形式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没有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的推理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往往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不可重复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不可验证</a:t>
                </a:r>
                <a:endParaRPr/>
              </a:p>
            </p:txBody>
          </p:sp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伪科学是一种缺乏科学依据的信仰或理论</a:t>
                </a:r>
                <a:endParaRPr/>
              </a:p>
            </p:txBody>
          </p:sp>
        </p:grpSp>
        <p:grpSp>
          <p:nvGrpSpPr>
            <p:cNvPr id="22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神秘力量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</a:t>
                </a:r>
                <a:endParaRPr/>
              </a:p>
            </p:txBody>
          </p:sp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伪科学常常以神秘和超自然为卖点</a:t>
                </a:r>
                <a:endParaRPr/>
              </a:p>
            </p:txBody>
          </p:sp>
        </p:grpSp>
        <p:grpSp>
          <p:nvGrpSpPr>
            <p:cNvPr id="22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保健品和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的虚假宣传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的扩张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政治宣传和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权力斗争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的工具</a:t>
                </a:r>
                <a:endParaRPr/>
              </a:p>
            </p:txBody>
          </p:sp>
          <p:sp>
            <p:nvSpPr>
              <p:cNvPr id="22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伪科学可能具有商业和政治目的</a:t>
                </a:r>
                <a:endParaRPr/>
              </a:p>
            </p:txBody>
          </p:sp>
        </p:grpSp>
      </p:grpSp>
      <p:pic>
        <p:nvPicPr>
          <p:cNvPr id="23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伪科学的定义与特点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伪科学表现为民间信仰和传统医学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拜金主义和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的泛滥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传统医学的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占星术和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的流行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伪科学通过媒体和网络传播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虚假广告和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新闻炒作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社交媒体和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网络课程和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科普文章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的误导</a:t>
                </a:r>
                <a:endParaRPr/>
              </a:p>
            </p:txBody>
          </p:sp>
        </p:grpSp>
        <p:grpSp>
          <p:nvGrpSpPr>
            <p:cNvPr id="24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伪科学在教育和科研领域的渗透</a:t>
                </a:r>
                <a:endParaRPr/>
              </a:p>
            </p:txBody>
          </p:sp>
          <p:sp>
            <p:nvSpPr>
              <p:cNvPr id="24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中的错误知识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科研不端和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学术腐败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学术界和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的影响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伪科学的表现形式及其传播途径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伪科学导致资源浪费和经济损失</a:t>
                </a:r>
                <a:endParaRPr/>
              </a:p>
            </p:txBody>
          </p:sp>
          <p:sp>
            <p:nvSpPr>
              <p:cNvPr id="25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保健品和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的虚假消费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迷信活动的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财物消耗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科研资源的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低效利用</a:t>
                </a:r>
                <a:endParaRPr/>
              </a:p>
            </p:txBody>
          </p:sp>
        </p:grpSp>
        <p:grpSp>
          <p:nvGrpSpPr>
            <p:cNvPr id="25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伪科学可能危害健康和生命</a:t>
                </a:r>
                <a:endParaRPr/>
              </a:p>
            </p:txBody>
          </p:sp>
          <p:sp>
            <p:nvSpPr>
              <p:cNvPr id="25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传统医学的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巫术和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邪教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的迫害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的抵制</a:t>
                </a:r>
                <a:endParaRPr/>
              </a:p>
            </p:txBody>
          </p:sp>
        </p:grpSp>
        <p:grpSp>
          <p:nvGrpSpPr>
            <p:cNvPr id="25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伪科学影响社会公平和和谐</a:t>
                </a:r>
                <a:endParaRPr/>
              </a:p>
            </p:txBody>
          </p:sp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成功学和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拜金主义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的蔓延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信仰冲突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科学素养和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道德底线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的丧失</a:t>
                </a:r>
                <a:endParaRPr/>
              </a:p>
            </p:txBody>
          </p:sp>
        </p:grpSp>
      </p:grpSp>
      <p:pic>
        <p:nvPicPr>
          <p:cNvPr id="25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伪科学对社会的负面影响及危害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科学与伪科学的辨别方法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组合 1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观察和实验是科学研究的基础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间接实验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偏见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，保证数据的真实性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统计学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概率论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分析数据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数据分析是科学研究的关键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假设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进行预测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验证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不断完善理论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科学研究的可重复性和可验证性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保证研究结果的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可靠性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普遍性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同行评议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公众监督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批判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观察实验与数据分析：科学的核心方法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https://d.book118.com/395303330044011112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科学与伪科学：揭示真相与辨别真伪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2024-09-18T11:02:04.200</cp:lastPrinted>
  <dcterms:created xsi:type="dcterms:W3CDTF">2024-09-18T03:02:04Z</dcterms:created>
  <dcterms:modified xsi:type="dcterms:W3CDTF">2024-09-18T03:02:06Z</dcterms:modified>
</cp:coreProperties>
</file>