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86C3DE-B924-40AC-90ED-EDE29C2F36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F7AAF8-1743-40CD-8D20-1AA1A208E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4EDA2-1407-46B4-A9E0-DFED602513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10B9D7-4F5E-4A94-B90D-BEDC0788A1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EEA03A-8225-4EE9-B629-D6E4C71E5A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1E21D4-9179-40FB-A03E-09CEB2184A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ADF6A5-BB98-4E10-8ECF-4AF08CAB3B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1A3F68-1ABB-4C6E-B7CA-25248FC3EB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970C97-305D-4F61-AFC6-8DC51ADE2E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0DC250-C777-43B3-A551-15810619B3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ABCFC-0FFD-408B-8E02-B78B8B37C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0404004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三角函数的几何意义</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三角函数的基本概念
 单位圆与三角函数
 正弦函数的几何意义
 余弦函数的几何意义
 正切函数的几何意义
 三角函数的图像性质
 三角函数的应用示例
 总结与回顾</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三角函数的基本概念</a:t>
            </a:r>
          </a:p>
        </p:txBody>
      </p:sp>
      <p:sp>
        <p:nvSpPr>
          <p:cNvPr id="3" name="Subtitle 2"/>
          <p:cNvSpPr>
            <a:spLocks noGrp="1"/>
          </p:cNvSpPr>
          <p:nvPr>
            <p:ph type="subTitle" idx="1"/>
          </p:nvPr>
        </p:nvSpPr>
        <p:spPr/>
        <p:txBody>
          <a:bodyPr/>
          <a:lstStyle/>
          <a:p>
            <a:r>
              <a:t>三角函数的几何意义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三角函数的基本概念</a:t>
            </a:r>
          </a:p>
        </p:txBody>
      </p:sp>
      <p:sp>
        <p:nvSpPr>
          <p:cNvPr id="3" name="Text Placeholder 2"/>
          <p:cNvSpPr>
            <a:spLocks noGrp="1"/>
          </p:cNvSpPr>
          <p:nvPr>
            <p:ph type="body" idx="1"/>
          </p:nvPr>
        </p:nvSpPr>
        <p:spPr/>
        <p:txBody>
          <a:bodyPr/>
          <a:lstStyle/>
          <a:p>
            <a:r>
              <a:t>三角函数的基本概念</a:t>
            </a:r>
          </a:p>
        </p:txBody>
      </p:sp>
      <p:sp>
        <p:nvSpPr>
          <p:cNvPr id="4" name="Content Placeholder 3"/>
          <p:cNvSpPr>
            <a:spLocks noGrp="1"/>
          </p:cNvSpPr>
          <p:nvPr>
            <p:ph sz="half" idx="2"/>
          </p:nvPr>
        </p:nvSpPr>
        <p:spPr/>
        <p:txBody>
          <a:bodyPr/>
          <a:lstStyle/>
          <a:p>
            <a:r>
              <a:t>1.三角函数的定义：三角函数是描述直角三角形中边与角之间关系的函数，包括正弦、余弦和正切等。</a:t>
            </a:r>
          </a:p>
          <a:p>
            <a:r>
              <a:t>2.三角函数的基本性质：三角函数具有周期性、奇偶性、有界性等性质，这些性质在解决三角问题中具有重要作用。</a:t>
            </a:r>
          </a:p>
          <a:p>
            <a:r>
              <a:t>3.三角函数的应用：三角函数在几何学、物理学、工程学等领域都有广泛的应用，例如在解决三角形问题、计算角度、长度等方面。</a:t>
            </a:r>
          </a:p>
          <a:p/>
        </p:txBody>
      </p:sp>
      <p:sp>
        <p:nvSpPr>
          <p:cNvPr id="5" name="Text Placeholder 4"/>
          <p:cNvSpPr>
            <a:spLocks noGrp="1"/>
          </p:cNvSpPr>
          <p:nvPr>
            <p:ph type="body" idx="3"/>
          </p:nvPr>
        </p:nvSpPr>
        <p:spPr/>
        <p:txBody>
          <a:bodyPr/>
          <a:lstStyle/>
          <a:p>
            <a:r>
              <a:t>正弦函数</a:t>
            </a:r>
          </a:p>
        </p:txBody>
      </p:sp>
      <p:sp>
        <p:nvSpPr>
          <p:cNvPr id="6" name="Content Placeholder 5"/>
          <p:cNvSpPr>
            <a:spLocks noGrp="1"/>
          </p:cNvSpPr>
          <p:nvPr>
            <p:ph sz="half" idx="4"/>
          </p:nvPr>
        </p:nvSpPr>
        <p:spPr/>
        <p:txBody>
          <a:bodyPr/>
          <a:lstStyle/>
          <a:p>
            <a:r>
              <a:t>1.正弦函数的定义：正弦函数表示直角三角形中一个锐角的对边与斜边之比，记作sin。</a:t>
            </a:r>
          </a:p>
          <a:p>
            <a:r>
              <a:t>2.正弦函数的图像：正弦函数的图像是一个波浪形，具有周期性，其振幅、周期、相位等特征可以通过函数表达式进行计算。</a:t>
            </a:r>
          </a:p>
          <a:p>
            <a:r>
              <a:t>3.正弦函数的应用：正弦函数在交流电、振动、声音等领域都有广泛的应用，例如在描述电流、电压的变化规律等方面。</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三角函数的基本概念</a:t>
            </a:r>
          </a:p>
        </p:txBody>
      </p:sp>
      <p:sp>
        <p:nvSpPr>
          <p:cNvPr id="3" name="Text Placeholder 2"/>
          <p:cNvSpPr>
            <a:spLocks noGrp="1"/>
          </p:cNvSpPr>
          <p:nvPr>
            <p:ph type="body" idx="1"/>
          </p:nvPr>
        </p:nvSpPr>
        <p:spPr/>
        <p:txBody>
          <a:bodyPr/>
          <a:lstStyle/>
          <a:p>
            <a:r>
              <a:t>余弦函数</a:t>
            </a:r>
          </a:p>
        </p:txBody>
      </p:sp>
      <p:sp>
        <p:nvSpPr>
          <p:cNvPr id="4" name="Content Placeholder 3"/>
          <p:cNvSpPr>
            <a:spLocks noGrp="1"/>
          </p:cNvSpPr>
          <p:nvPr>
            <p:ph sz="half" idx="2"/>
          </p:nvPr>
        </p:nvSpPr>
        <p:spPr/>
        <p:txBody>
          <a:bodyPr/>
          <a:lstStyle/>
          <a:p>
            <a:r>
              <a:t>1.余弦函数的定义：余弦函数表示直角三角形中一个锐角的邻边与斜边之比，记作cos。</a:t>
            </a:r>
          </a:p>
          <a:p>
            <a:r>
              <a:t>2.余弦函数的图像：余弦函数的图像也是一个波浪形，与正弦函数相似，但其相位与正弦函数不同。</a:t>
            </a:r>
          </a:p>
          <a:p>
            <a:r>
              <a:t>3.余弦函数的应用：余弦函数在解决三角形问题、计算角度等方面有广泛的应用，例如在卫星导航、机器人控制等领域。</a:t>
            </a:r>
          </a:p>
          <a:p/>
        </p:txBody>
      </p:sp>
      <p:sp>
        <p:nvSpPr>
          <p:cNvPr id="5" name="Text Placeholder 4"/>
          <p:cNvSpPr>
            <a:spLocks noGrp="1"/>
          </p:cNvSpPr>
          <p:nvPr>
            <p:ph type="body" idx="3"/>
          </p:nvPr>
        </p:nvSpPr>
        <p:spPr/>
        <p:txBody>
          <a:bodyPr/>
          <a:lstStyle/>
          <a:p>
            <a:r>
              <a:t>正切函数</a:t>
            </a:r>
          </a:p>
        </p:txBody>
      </p:sp>
      <p:sp>
        <p:nvSpPr>
          <p:cNvPr id="6" name="Content Placeholder 5"/>
          <p:cNvSpPr>
            <a:spLocks noGrp="1"/>
          </p:cNvSpPr>
          <p:nvPr>
            <p:ph sz="half" idx="4"/>
          </p:nvPr>
        </p:nvSpPr>
        <p:spPr/>
        <p:txBody>
          <a:bodyPr/>
          <a:lstStyle/>
          <a:p>
            <a:r>
              <a:t>1.正切函数的定义：正切函数表示直角三角形中一个锐角的对边与邻边之比，记作tan。</a:t>
            </a:r>
          </a:p>
          <a:p>
            <a:r>
              <a:t>2.正切函数的图像：正切函数的图像是一个周期性的连续曲线，每个周期内都有一个渐近线。</a:t>
            </a:r>
          </a:p>
          <a:p>
            <a:r>
              <a:t>3.正切函数的应用：正切函数在测量角度、计算长度等方面有广泛的应用，例如在建筑设计、摄影等领域。</a:t>
            </a:r>
          </a:p>
          <a:p>
            <a:r>
              <a:t>以上是对三角函数基本概念及其相关函数的介绍，希望能够帮助您更好地理解三角函数的基本内容和应用。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单位圆与三角函数</a:t>
            </a:r>
          </a:p>
        </p:txBody>
      </p:sp>
      <p:sp>
        <p:nvSpPr>
          <p:cNvPr id="3" name="Subtitle 2"/>
          <p:cNvSpPr>
            <a:spLocks noGrp="1"/>
          </p:cNvSpPr>
          <p:nvPr>
            <p:ph type="subTitle" idx="1"/>
          </p:nvPr>
        </p:nvSpPr>
        <p:spPr/>
        <p:txBody>
          <a:bodyPr/>
          <a:lstStyle/>
          <a:p>
            <a:r>
              <a:t>三角函数的几何意义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单位圆与三角函数</a:t>
            </a:r>
          </a:p>
        </p:txBody>
      </p:sp>
      <p:sp>
        <p:nvSpPr>
          <p:cNvPr id="3" name="Text Placeholder 2"/>
          <p:cNvSpPr>
            <a:spLocks noGrp="1"/>
          </p:cNvSpPr>
          <p:nvPr>
            <p:ph type="body" idx="1"/>
          </p:nvPr>
        </p:nvSpPr>
        <p:spPr/>
        <p:txBody>
          <a:bodyPr/>
          <a:lstStyle/>
          <a:p>
            <a:r>
              <a:t>单位圆与三角函数的基本概念</a:t>
            </a:r>
          </a:p>
        </p:txBody>
      </p:sp>
      <p:sp>
        <p:nvSpPr>
          <p:cNvPr id="4" name="Content Placeholder 3"/>
          <p:cNvSpPr>
            <a:spLocks noGrp="1"/>
          </p:cNvSpPr>
          <p:nvPr>
            <p:ph sz="half" idx="2"/>
          </p:nvPr>
        </p:nvSpPr>
        <p:spPr/>
        <p:txBody>
          <a:bodyPr/>
          <a:lstStyle/>
          <a:p>
            <a:r>
              <a:t>1.单位圆是在平面直角坐标系中半径为1的圆，三角函数是基于单位圆来定义的。</a:t>
            </a:r>
          </a:p>
          <a:p>
            <a:r>
              <a:t>2.正弦函数表示单位圆上一点与x轴正方向的夹角与y轴的值，余弦函数表示该点与x轴正方向的夹角的邻边与斜边的比值。</a:t>
            </a:r>
          </a:p>
          <a:p>
            <a:r>
              <a:t>3.正切函数表示该点与x轴正方向的夹角的对边与邻边的比值。</a:t>
            </a:r>
          </a:p>
          <a:p/>
        </p:txBody>
      </p:sp>
      <p:sp>
        <p:nvSpPr>
          <p:cNvPr id="5" name="Text Placeholder 4"/>
          <p:cNvSpPr>
            <a:spLocks noGrp="1"/>
          </p:cNvSpPr>
          <p:nvPr>
            <p:ph type="body" idx="3"/>
          </p:nvPr>
        </p:nvSpPr>
        <p:spPr/>
        <p:txBody>
          <a:bodyPr/>
          <a:lstStyle/>
          <a:p>
            <a:r>
              <a:t>单位圆与三角函数的几何意义</a:t>
            </a:r>
          </a:p>
        </p:txBody>
      </p:sp>
      <p:sp>
        <p:nvSpPr>
          <p:cNvPr id="6" name="Content Placeholder 5"/>
          <p:cNvSpPr>
            <a:spLocks noGrp="1"/>
          </p:cNvSpPr>
          <p:nvPr>
            <p:ph sz="half" idx="4"/>
          </p:nvPr>
        </p:nvSpPr>
        <p:spPr/>
        <p:txBody>
          <a:bodyPr/>
          <a:lstStyle/>
          <a:p>
            <a:r>
              <a:t>1.单位圆上的点可以通过三角函数来表示，从而将三角函数与几何图形相结合，使得三角函数的概念更加直观和具体。</a:t>
            </a:r>
          </a:p>
          <a:p>
            <a:r>
              <a:t>2.通过单位圆，可以清晰地展示三角函数的周期性、振幅、相位等性质。</a:t>
            </a:r>
          </a:p>
          <a:p>
            <a:r>
              <a:t>3.三角函数的几何意义在解决一些几何问题时也具有重要的作用。</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单位圆与三角函数</a:t>
            </a:r>
          </a:p>
        </p:txBody>
      </p:sp>
      <p:sp>
        <p:nvSpPr>
          <p:cNvPr id="3" name="Text Placeholder 2"/>
          <p:cNvSpPr>
            <a:spLocks noGrp="1"/>
          </p:cNvSpPr>
          <p:nvPr>
            <p:ph type="body" idx="1"/>
          </p:nvPr>
        </p:nvSpPr>
        <p:spPr/>
        <p:txBody>
          <a:bodyPr/>
          <a:lstStyle/>
          <a:p>
            <a:r>
              <a:t>单位圆在三角函数图像中的应用</a:t>
            </a:r>
          </a:p>
        </p:txBody>
      </p:sp>
      <p:sp>
        <p:nvSpPr>
          <p:cNvPr id="4" name="Content Placeholder 3"/>
          <p:cNvSpPr>
            <a:spLocks noGrp="1"/>
          </p:cNvSpPr>
          <p:nvPr>
            <p:ph sz="half" idx="2"/>
          </p:nvPr>
        </p:nvSpPr>
        <p:spPr/>
        <p:txBody>
          <a:bodyPr/>
          <a:lstStyle/>
          <a:p>
            <a:r>
              <a:t>1.通过单位圆可以绘制出三角函数的图像，从而直观地展示三角函数的性质。</a:t>
            </a:r>
          </a:p>
          <a:p>
            <a:r>
              <a:t>2.单位圆可以帮助理解三角函数的图像变换，如平移、伸缩等。</a:t>
            </a:r>
          </a:p>
          <a:p>
            <a:r>
              <a:t>3.在三角函数的应用中，常常需要通过单位圆来解决相关问题，如交流电、振动等。</a:t>
            </a:r>
          </a:p>
          <a:p/>
        </p:txBody>
      </p:sp>
      <p:sp>
        <p:nvSpPr>
          <p:cNvPr id="5" name="Text Placeholder 4"/>
          <p:cNvSpPr>
            <a:spLocks noGrp="1"/>
          </p:cNvSpPr>
          <p:nvPr>
            <p:ph type="body" idx="3"/>
          </p:nvPr>
        </p:nvSpPr>
        <p:spPr/>
        <p:txBody>
          <a:bodyPr/>
          <a:lstStyle/>
          <a:p>
            <a:r>
              <a:t>单位圆与三角函数的性质</a:t>
            </a:r>
          </a:p>
        </p:txBody>
      </p:sp>
      <p:sp>
        <p:nvSpPr>
          <p:cNvPr id="6" name="Content Placeholder 5"/>
          <p:cNvSpPr>
            <a:spLocks noGrp="1"/>
          </p:cNvSpPr>
          <p:nvPr>
            <p:ph sz="half" idx="4"/>
          </p:nvPr>
        </p:nvSpPr>
        <p:spPr/>
        <p:txBody>
          <a:bodyPr/>
          <a:lstStyle/>
          <a:p>
            <a:r>
              <a:t>1.三角函数的周期性、奇偶性、单调性等性质可以通过单位圆来直观地理解。</a:t>
            </a:r>
          </a:p>
          <a:p>
            <a:r>
              <a:t>2.单位圆上的点具有对称性，这与三角函数的对称性相对应。</a:t>
            </a:r>
          </a:p>
          <a:p>
            <a:r>
              <a:t>3.三角函数的值域也可以通过单位圆来确定。</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单位圆与三角函数</a:t>
            </a:r>
          </a:p>
        </p:txBody>
      </p:sp>
      <p:sp>
        <p:nvSpPr>
          <p:cNvPr id="3" name="Text Placeholder 2"/>
          <p:cNvSpPr>
            <a:spLocks noGrp="1"/>
          </p:cNvSpPr>
          <p:nvPr>
            <p:ph type="body" idx="1"/>
          </p:nvPr>
        </p:nvSpPr>
        <p:spPr/>
        <p:txBody>
          <a:bodyPr/>
          <a:lstStyle/>
          <a:p>
            <a:r>
              <a:t>单位圆与三角函数的计算方法</a:t>
            </a:r>
          </a:p>
        </p:txBody>
      </p:sp>
      <p:sp>
        <p:nvSpPr>
          <p:cNvPr id="4" name="Content Placeholder 3"/>
          <p:cNvSpPr>
            <a:spLocks noGrp="1"/>
          </p:cNvSpPr>
          <p:nvPr>
            <p:ph sz="half" idx="2"/>
          </p:nvPr>
        </p:nvSpPr>
        <p:spPr/>
        <p:txBody>
          <a:bodyPr/>
          <a:lstStyle/>
          <a:p>
            <a:r>
              <a:t>1.通过单位圆，可以计算出三角函数的特殊值，如sin(π/6)、cos(π/4)等。</a:t>
            </a:r>
          </a:p>
          <a:p>
            <a:r>
              <a:t>2.单位圆可以帮助理解三角函数的加减、倍角、半角等公式。</a:t>
            </a:r>
          </a:p>
          <a:p>
            <a:r>
              <a:t>3.在一些实际问题中，可以通过构造单位圆来解决相关的计算问题。</a:t>
            </a:r>
          </a:p>
          <a:p/>
        </p:txBody>
      </p:sp>
      <p:sp>
        <p:nvSpPr>
          <p:cNvPr id="5" name="Text Placeholder 4"/>
          <p:cNvSpPr>
            <a:spLocks noGrp="1"/>
          </p:cNvSpPr>
          <p:nvPr>
            <p:ph type="body" idx="3"/>
          </p:nvPr>
        </p:nvSpPr>
        <p:spPr/>
        <p:txBody>
          <a:bodyPr/>
          <a:lstStyle/>
          <a:p>
            <a:r>
              <a:t>单位圆与三角函数的实际应用</a:t>
            </a:r>
          </a:p>
        </p:txBody>
      </p:sp>
      <p:sp>
        <p:nvSpPr>
          <p:cNvPr id="6" name="Content Placeholder 5"/>
          <p:cNvSpPr>
            <a:spLocks noGrp="1"/>
          </p:cNvSpPr>
          <p:nvPr>
            <p:ph sz="half" idx="4"/>
          </p:nvPr>
        </p:nvSpPr>
        <p:spPr/>
        <p:txBody>
          <a:bodyPr/>
          <a:lstStyle/>
          <a:p>
            <a:r>
              <a:t>1.三角函数在物理、工程、航海等领域有着广泛的应用，而单位圆在这些应用中起着重要的作用。</a:t>
            </a:r>
          </a:p>
          <a:p>
            <a:r>
              <a:t>2.通过单位圆可以理解相关实际问题中的数学模型，如交流电的路模型、振动模型等。</a:t>
            </a:r>
          </a:p>
          <a:p>
            <a:r>
              <a:t>3.在实际应用中，需要灵活运用单位圆和三角函数的知识来解决问题。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正弦函数的几何意义</a:t>
            </a:r>
          </a:p>
        </p:txBody>
      </p:sp>
      <p:sp>
        <p:nvSpPr>
          <p:cNvPr id="3" name="Subtitle 2"/>
          <p:cNvSpPr>
            <a:spLocks noGrp="1"/>
          </p:cNvSpPr>
          <p:nvPr>
            <p:ph type="subTitle" idx="1"/>
          </p:nvPr>
        </p:nvSpPr>
        <p:spPr/>
        <p:txBody>
          <a:bodyPr/>
          <a:lstStyle/>
          <a:p>
            <a:r>
              <a:t>三角函数的几何意义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正弦函数的几何意义</a:t>
            </a:r>
          </a:p>
        </p:txBody>
      </p:sp>
      <p:sp>
        <p:nvSpPr>
          <p:cNvPr id="3" name="Text Placeholder 2"/>
          <p:cNvSpPr>
            <a:spLocks noGrp="1"/>
          </p:cNvSpPr>
          <p:nvPr>
            <p:ph type="body" idx="1"/>
          </p:nvPr>
        </p:nvSpPr>
        <p:spPr/>
        <p:txBody>
          <a:bodyPr/>
          <a:lstStyle/>
          <a:p>
            <a:r>
              <a:t>正弦函数的定义</a:t>
            </a:r>
          </a:p>
        </p:txBody>
      </p:sp>
      <p:sp>
        <p:nvSpPr>
          <p:cNvPr id="4" name="Content Placeholder 3"/>
          <p:cNvSpPr>
            <a:spLocks noGrp="1"/>
          </p:cNvSpPr>
          <p:nvPr>
            <p:ph sz="half" idx="2"/>
          </p:nvPr>
        </p:nvSpPr>
        <p:spPr/>
        <p:txBody>
          <a:bodyPr/>
          <a:lstStyle/>
          <a:p>
            <a:r>
              <a:t>1.正弦函数是一个周期函数，其周期为2π。</a:t>
            </a:r>
          </a:p>
          <a:p>
            <a:r>
              <a:t>2.正弦函数在三角形中表示对边与斜边之比。</a:t>
            </a:r>
          </a:p>
          <a:p>
            <a:r>
              <a:t>3.正弦函数的值域为[-1,1]。</a:t>
            </a:r>
          </a:p>
          <a:p>
            <a:r>
              <a:t>正弦函数是三角函数中的一种，表示直角三角形中的对边与斜边之比。正弦函数的取值范围为-1到1，周期为2π。正弦函数的图形是一个波浪形，具有对称性和周期性。正弦函数在许多领域都有广泛的应用，例如在物理学、工程学、信号处理等领域。</a:t>
            </a:r>
          </a:p>
          <a:p/>
        </p:txBody>
      </p:sp>
      <p:sp>
        <p:nvSpPr>
          <p:cNvPr id="5" name="Text Placeholder 4"/>
          <p:cNvSpPr>
            <a:spLocks noGrp="1"/>
          </p:cNvSpPr>
          <p:nvPr>
            <p:ph type="body" idx="3"/>
          </p:nvPr>
        </p:nvSpPr>
        <p:spPr/>
        <p:txBody>
          <a:bodyPr/>
          <a:lstStyle/>
          <a:p>
            <a:r>
              <a:t>正弦函数的图形性质</a:t>
            </a:r>
          </a:p>
        </p:txBody>
      </p:sp>
      <p:sp>
        <p:nvSpPr>
          <p:cNvPr id="6" name="Content Placeholder 5"/>
          <p:cNvSpPr>
            <a:spLocks noGrp="1"/>
          </p:cNvSpPr>
          <p:nvPr>
            <p:ph sz="half" idx="4"/>
          </p:nvPr>
        </p:nvSpPr>
        <p:spPr/>
        <p:txBody>
          <a:bodyPr/>
          <a:lstStyle/>
          <a:p>
            <a:r>
              <a:t>1.正弦函数的图形是一个波浪形。</a:t>
            </a:r>
          </a:p>
          <a:p>
            <a:r>
              <a:t>2.正弦函数具有周期性和对称性。</a:t>
            </a:r>
          </a:p>
          <a:p>
            <a:r>
              <a:t>3.正弦函数的振幅、周期、频率和相位都是重要的参数。</a:t>
            </a:r>
          </a:p>
          <a:p>
            <a:r>
              <a:t>正弦函数的图形是一个标准的波浪形，具有周期性和对称性。正弦函数的振幅表示波的最大幅度，周期表示波重复一次所需的时间，频率表示单位时间内波的重复次数，相位表示波的位置。这些参数在信号处理和物理学中都有重要的应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正弦函数的几何意义</a:t>
            </a:r>
          </a:p>
        </p:txBody>
      </p:sp>
      <p:sp>
        <p:nvSpPr>
          <p:cNvPr id="3" name="Text Placeholder 2"/>
          <p:cNvSpPr>
            <a:spLocks noGrp="1"/>
          </p:cNvSpPr>
          <p:nvPr>
            <p:ph type="body" idx="1"/>
          </p:nvPr>
        </p:nvSpPr>
        <p:spPr/>
        <p:txBody>
          <a:bodyPr/>
          <a:lstStyle/>
          <a:p>
            <a:r>
              <a:t>正弦函数的应用</a:t>
            </a:r>
          </a:p>
        </p:txBody>
      </p:sp>
      <p:sp>
        <p:nvSpPr>
          <p:cNvPr id="4" name="Content Placeholder 3"/>
          <p:cNvSpPr>
            <a:spLocks noGrp="1"/>
          </p:cNvSpPr>
          <p:nvPr>
            <p:ph sz="half" idx="2"/>
          </p:nvPr>
        </p:nvSpPr>
        <p:spPr/>
        <p:txBody>
          <a:bodyPr/>
          <a:lstStyle/>
          <a:p>
            <a:r>
              <a:t>1.正弦函数在信号处理中表示交流信号。</a:t>
            </a:r>
          </a:p>
          <a:p>
            <a:r>
              <a:t>2.正弦函数在物理学中表示简谐振动和波动。</a:t>
            </a:r>
          </a:p>
          <a:p>
            <a:r>
              <a:t>3.正弦函数在工程学中用于分析和设计电路、机械系统等。</a:t>
            </a:r>
          </a:p>
          <a:p>
            <a:r>
              <a:t>正弦函数在许多领域都有广泛的应用，例如在信号处理中，正弦函数被用来表示交流信号；在物理学中，正弦函数描述简谐振动和波动；在工程学中，正弦函数用于分析和设计电路、机械系统等。正弦函数的应用是非常广泛的，涉及到许多领域和方面。</a:t>
            </a:r>
          </a:p>
          <a:p>
            <a:r>
              <a:t>以上是介绍"正弦函数的几何意义"的章节内容，包括了正弦函数的定义、图形性质和应用等方面的内容。这些简明扼要地概括了正弦函数的基本概念和要点，为读者提供了全面的理解。</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余弦函数的几何意义</a:t>
            </a:r>
          </a:p>
        </p:txBody>
      </p:sp>
      <p:sp>
        <p:nvSpPr>
          <p:cNvPr id="3" name="Subtitle 2"/>
          <p:cNvSpPr>
            <a:spLocks noGrp="1"/>
          </p:cNvSpPr>
          <p:nvPr>
            <p:ph type="subTitle" idx="1"/>
          </p:nvPr>
        </p:nvSpPr>
        <p:spPr/>
        <p:txBody>
          <a:bodyPr/>
          <a:lstStyle/>
          <a:p>
            <a:r>
              <a:t>三角函数的几何意义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余弦函数的几何意义</a:t>
            </a:r>
          </a:p>
        </p:txBody>
      </p:sp>
      <p:sp>
        <p:nvSpPr>
          <p:cNvPr id="3" name="Text Placeholder 2"/>
          <p:cNvSpPr>
            <a:spLocks noGrp="1"/>
          </p:cNvSpPr>
          <p:nvPr>
            <p:ph type="body" idx="1"/>
          </p:nvPr>
        </p:nvSpPr>
        <p:spPr/>
        <p:txBody>
          <a:bodyPr/>
          <a:lstStyle/>
          <a:p>
            <a:r>
              <a:t>余弦函数的几何意义</a:t>
            </a:r>
          </a:p>
        </p:txBody>
      </p:sp>
      <p:sp>
        <p:nvSpPr>
          <p:cNvPr id="4" name="Content Placeholder 3"/>
          <p:cNvSpPr>
            <a:spLocks noGrp="1"/>
          </p:cNvSpPr>
          <p:nvPr>
            <p:ph sz="half" idx="2"/>
          </p:nvPr>
        </p:nvSpPr>
        <p:spPr/>
        <p:txBody>
          <a:bodyPr/>
          <a:lstStyle/>
          <a:p>
            <a:r>
              <a:t>1.余弦函数与单位圆的交点：余弦函数可以看作是一个点在单位圆上运动的轨迹，这个点的x坐标就是余弦函数的值，也就是cosθ，其中θ是角度。</a:t>
            </a:r>
          </a:p>
          <a:p>
            <a:r>
              <a:t>2.余弦函数的周期性和对称性：余弦函数是一个周期函数，周期为2π，同时它具有轴对称性，对称轴为x=0。</a:t>
            </a:r>
          </a:p>
          <a:p/>
        </p:txBody>
      </p:sp>
      <p:sp>
        <p:nvSpPr>
          <p:cNvPr id="5" name="Text Placeholder 4"/>
          <p:cNvSpPr>
            <a:spLocks noGrp="1"/>
          </p:cNvSpPr>
          <p:nvPr>
            <p:ph type="body" idx="3"/>
          </p:nvPr>
        </p:nvSpPr>
        <p:spPr/>
        <p:txBody>
          <a:bodyPr/>
          <a:lstStyle/>
          <a:p>
            <a:r>
              <a:t>余弦函数与三角形的关系</a:t>
            </a:r>
          </a:p>
        </p:txBody>
      </p:sp>
      <p:sp>
        <p:nvSpPr>
          <p:cNvPr id="6" name="Content Placeholder 5"/>
          <p:cNvSpPr>
            <a:spLocks noGrp="1"/>
          </p:cNvSpPr>
          <p:nvPr>
            <p:ph sz="half" idx="4"/>
          </p:nvPr>
        </p:nvSpPr>
        <p:spPr/>
        <p:txBody>
          <a:bodyPr/>
          <a:lstStyle/>
          <a:p>
            <a:r>
              <a:t>1.余弦定理：在任意三角形中，一边的平方等于其他两边的平方之和减去这两边与其夹角的余弦的积的两倍。</a:t>
            </a:r>
          </a:p>
          <a:p>
            <a:r>
              <a:t>2.余弦函数与三角形的形状：三角形的形状与大小可以完全由三个角的余弦值确定，这体现了余弦函数在三角形中的重要性。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余弦函数的几何意义</a:t>
            </a:r>
          </a:p>
        </p:txBody>
      </p:sp>
      <p:sp>
        <p:nvSpPr>
          <p:cNvPr id="3" name="Text Placeholder 2"/>
          <p:cNvSpPr>
            <a:spLocks noGrp="1"/>
          </p:cNvSpPr>
          <p:nvPr>
            <p:ph type="body" idx="1"/>
          </p:nvPr>
        </p:nvSpPr>
        <p:spPr/>
        <p:txBody>
          <a:bodyPr/>
          <a:lstStyle/>
          <a:p>
            <a:r>
              <a:t>余弦函数的应用</a:t>
            </a:r>
          </a:p>
        </p:txBody>
      </p:sp>
      <p:sp>
        <p:nvSpPr>
          <p:cNvPr id="4" name="Content Placeholder 3"/>
          <p:cNvSpPr>
            <a:spLocks noGrp="1"/>
          </p:cNvSpPr>
          <p:nvPr>
            <p:ph sz="half" idx="2"/>
          </p:nvPr>
        </p:nvSpPr>
        <p:spPr/>
        <p:txBody>
          <a:bodyPr/>
          <a:lstStyle/>
          <a:p>
            <a:r>
              <a:t>1.物理学中的应用：余弦函数经常用于描述周期性运动，如振荡和波动。</a:t>
            </a:r>
          </a:p>
          <a:p>
            <a:r>
              <a:t>2.信号处理中的应用：在信号处理中，余弦函数被用于分析和合成周期性信号，如音频和图像信号。</a:t>
            </a:r>
          </a:p>
          <a:p>
            <a:r>
              <a:t>以上内容仅供参考，具体内容还需您根据自身需求进行调整优化。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正切函数的几何意义</a:t>
            </a:r>
          </a:p>
        </p:txBody>
      </p:sp>
      <p:sp>
        <p:nvSpPr>
          <p:cNvPr id="3" name="Subtitle 2"/>
          <p:cNvSpPr>
            <a:spLocks noGrp="1"/>
          </p:cNvSpPr>
          <p:nvPr>
            <p:ph type="subTitle" idx="1"/>
          </p:nvPr>
        </p:nvSpPr>
        <p:spPr/>
        <p:txBody>
          <a:bodyPr/>
          <a:lstStyle/>
          <a:p>
            <a:r>
              <a:t>三角函数的几何意义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https://d.book118.com/395304040042011042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三角函数的基本概念</vt:lpstr>
      <vt:lpstr> 三角函数的基本概念</vt:lpstr>
      <vt:lpstr> 三角函数的基本概念</vt:lpstr>
      <vt:lpstr> 单位圆与三角函数</vt:lpstr>
      <vt:lpstr> 单位圆与三角函数</vt:lpstr>
      <vt:lpstr> 单位圆与三角函数</vt:lpstr>
      <vt:lpstr> 单位圆与三角函数</vt:lpstr>
      <vt:lpstr> 正弦函数的几何意义</vt:lpstr>
      <vt:lpstr> 正弦函数的几何意义</vt:lpstr>
      <vt:lpstr> 正弦函数的几何意义</vt:lpstr>
      <vt:lpstr> 余弦函数的几何意义</vt:lpstr>
      <vt:lpstr> 余弦函数的几何意义</vt:lpstr>
      <vt:lpstr> 余弦函数的几何意义</vt:lpstr>
      <vt:lpstr> 正切函数的几何意义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2024-09-03T05:53:04.242</cp:lastPrinted>
  <dcterms:created xsi:type="dcterms:W3CDTF">2024-09-02T21:53:04Z</dcterms:created>
  <dcterms:modified xsi:type="dcterms:W3CDTF">2024-09-02T21:53:06Z</dcterms:modified>
</cp:coreProperties>
</file>