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66504-7BC4-4D93-B5B8-C33DC2C7A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E1A6B-EF84-465A-8654-67311894C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7D930-5AEA-4E2D-8F00-6BCD0798E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059D8B-E2F0-4224-9401-6026FD229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D4DC39-C2DA-4C38-A62D-BF80F8785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1136FE-A877-4DC9-B73B-D77CCC424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FDD499-E034-4714-AA99-8F545D732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1578A5-137E-4C6A-8589-176896B7D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06C408-3BB7-445D-A280-9D218F9DE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F76FA-91C9-4E6C-BDD0-AB2222413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01914-60A9-44FE-9F4C-AE9CAA03D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310323314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转化医学在心血管疾病中的应用课件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转化医学概述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转化医学在心血管疾病诊断中应用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转化医学在心血管疾病治疗中应用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转化医学在心血管预防保健中应用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转化医学在心血管康复中应用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转化医学概述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转化医学是一种新兴的医学模式，旨在通过整合基础医学、临床医学和公共卫生学等多学科知识，将科学研究成果快速有效地应用于临床实践，提高疾病防治水平。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转化医学的概念起源于20世纪末，随着生物技术的迅猛发展和人类基因组计划的完成，转化医学逐渐成为医学研究的热点领域。近年来，转化医学在心血管疾病等重大疾病防治中取得了显著成果。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31" r="16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转化医学强调以患者的需求和临床问题为导向，开展针对性研究，旨在为患者提供更加精准、个性化的诊疗方案。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转化医学倡导基础医学、临床医学、公共卫生学等多学科的紧密合作，打破学科壁垒，实现资源共享和优势互补。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转化医学鼓励创新思维和新技术应用，通过不断探索和实践，推动医学科学的进步和发展。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转化医学核心理念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学科界限不同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传统医学模式存在明显的学科界限，各学科之间相对独立；而转化医学强调多学科协作，打破学科壁垒，实现跨学科合作。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研究重点不同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传统医学模式以疾病为中心，关注疾病的发病机制和治疗方法；而转化医学以患者为中心，关注疾病的预防、诊断和治疗等全方位问题。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成果转化方式不同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传统医学模式的成果转化主要通过临床试验和药品审批等方式实现；而转化医学注重将科研成果快速有效地应用于临床实践，提高疾病防治水平。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4102" r="410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000" r="210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5542" r="25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与传统医学模式对比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心血管疾病现状及挑战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心血管疾病是全球范围内最常见的疾病之一，具有高发病率的特点。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高发病率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高死亡率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5762" b="576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危险因素多样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心血管疾病是导致死亡的主要原因之一，具有高死亡率的特点。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心血管疾病的危险因素包括高血压、高血脂、糖尿病、吸烟等，具有多样性。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长期管理困难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心血管疾病需要长期管理，但传统治疗策略难以实现长期有效控制。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传统治疗策略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当前心血管疾病的治疗策略主要包括药物治疗、介入治疗和手术治疗等，但存在疗效不佳、副作用大等问题。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个体化治疗不足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传统治疗策略缺乏针对个体差异的精准治疗，无法满足不同患者的需求。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当前治疗策略局限性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0" b="2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精准医疗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创新药物研发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医疗器械改进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预测和预防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转化医学在心血管领域应用前景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转化医学通过深入研究心血管疾病的发病机制，为精准医疗提供理论支持和实践指导。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转化医学通过研究心血管疾病的生理和病理过程，为医疗器械的改进和优化提供科学依据。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转化医学通过研究心血管疾病的分子机制和信号通路，为创新药物研发提供新的思路和方法。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转化医学通过研究心血管疾病的危险因素和预测模型，为心血管疾病的预测和预防提供新的手段。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转化医学在心血管疾病诊断中应用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利用高通量测序、蛋白质组学等技术，发现与心血管疾病相关的生物标志物。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通过临床样本验证生物标志物的敏感性和特异性，评估其在心血管疾病诊断中的价值。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探究生物标志物与心血管疾病发生、发展的关系，为疾病的预测和干预提供依据。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生物标志物发现与验证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625" r="236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5667" r="35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9042" r="1904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结合多组学数据，建立心血管疾病的精准诊断模型。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利用人工智能、机器学习等技术，对模型进行优化和验证，提高诊断的准确性和效率。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制定针对不同患者群体的个性化诊断策略，实现精准医疗。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精准诊断策略制定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加强国际合作与交流，促进先进诊断技术的全球推广和应用。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研发新型心血管疾病诊断技术，如高灵敏度、高特异性的检测试剂盒、便携式诊断设备等。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推动诊断技术的临床转化和应用，提高心血管疾病的诊断水平和效率。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诊断技术创新及推广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转化医学在心血管疾病治疗中应用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https://d.book118.com/395310323314011120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2024-09-23T13:49:23.745</cp:lastPrinted>
  <dcterms:created xsi:type="dcterms:W3CDTF">2024-09-23T05:49:23Z</dcterms:created>
  <dcterms:modified xsi:type="dcterms:W3CDTF">2024-09-23T05:49:25Z</dcterms:modified>
</cp:coreProperties>
</file>