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77859EF-6546-498D-8FEE-E4A04213F84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17F8B-A01F-4039-AE2E-D80B4A2BA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BBFD6F-291A-43A6-A520-1D5490CBA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4AD4D-5DDF-404C-A715-0F9EF09E9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1192F-A527-4E86-9428-C17A260C2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8E6058-70EE-4E48-B49F-84AD169C6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D44E1A-0548-4C9E-B852-318D6CC3E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5C76FE-3A6E-486F-8349-DF8F92901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48FD06-DAC0-4C23-BEB4-54B2BFC76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F646A-71DC-436F-A562-A86C1FBF5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C9A830-0741-4E0F-B0B6-533C4FC33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B6FE55-DD49-48E5-888C-E5E734061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026642-3B02-4E3A-AEFE-A6CB45E65C4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3D49DEB-18D0-443D-88B2-1AE03C7930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313212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节能建筑环保用地改造工程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矩形: 圆角 42"/>
          <p:cNvSpPr/>
          <p:nvPr/>
        </p:nvSpPr>
        <p:spPr>
          <a:xfrm>
            <a:off x="799200" y="132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10609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7" name="content"/>
          <p:cNvSpPr/>
          <p:nvPr/>
        </p:nvSpPr>
        <p:spPr>
          <a:xfrm>
            <a:off x="798840" y="21697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节能建筑环保用地改造工程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节能建筑技术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环保用地改造工程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环保用地政策与法规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环保用地改造成效评估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79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8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节能建筑环保用地改造工程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节能建筑的定义和意义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节能建筑是指在建筑设计、建筑施工、建筑使用和建筑拆除等各个阶段，采用科学、合理的设计理念和先进的建筑技术，以减少能源消耗、降低污染排放为目标，同时提高建筑使用效率，保护环境和节约资源。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节能建筑的特点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提高建筑保温性能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采用高效隔热材料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减少能源消耗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采用节能设备和技术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提高建筑自然采光和通风效果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优化建筑结构和朝向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节能建筑的优势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减少能耗支出，提高经济效益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降低能源成本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改善人们的生活和工作环境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提高建筑品质和舒适性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保护环境，减缓气候变化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减少温室气体排放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9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节能建筑政策法规逐步完善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content"/>
          <p:cNvSpPr/>
          <p:nvPr/>
        </p:nvSpPr>
        <p:spPr>
          <a:xfrm>
            <a:off x="3666960" y="295416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政府出台鼓励节能建筑的政策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建筑企业普遍遵循节能标准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节能建筑技术不断创新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content"/>
          <p:cNvSpPr/>
          <p:nvPr/>
        </p:nvSpPr>
        <p:spPr>
          <a:xfrm>
            <a:off x="6424920" y="295452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新型建筑材料应用广泛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智能节能系统逐渐成熟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content"/>
          <p:cNvSpPr/>
          <p:nvPr/>
        </p:nvSpPr>
        <p:spPr>
          <a:xfrm>
            <a:off x="9177480" y="2954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节能建筑的发展现状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9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节能建筑已成为国际建筑行业的发展趋势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content"/>
          <p:cNvSpPr/>
          <p:nvPr/>
        </p:nvSpPr>
        <p:spPr>
          <a:xfrm>
            <a:off x="872640" y="295416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国际节能建筑标准逐渐普及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跨国企业开始注重节能环保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节能建筑的实践案例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通过节能技术降低建筑运行成本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某商务办公楼的节能设计与施工实践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为学生提供舒适的学习环境，促进教育质量提升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某学校的节能建筑示范工程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提升居民生活质量，降低用能成本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某住宅小区的节能改造案例分享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132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13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节能建筑技术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高效隔热材料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常见的节能隔热材料之一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岩棉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在节能建筑中的重要作用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隔热材料应用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另一种常用的隔热材料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泡沫塑料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太阳能光伏发电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content"/>
          <p:cNvSpPr/>
          <p:nvPr/>
        </p:nvSpPr>
        <p:spPr>
          <a:xfrm>
            <a:off x="3666960" y="295416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利用太阳能转换为电能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太阳能玻璃幕墙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content"/>
          <p:cNvSpPr/>
          <p:nvPr/>
        </p:nvSpPr>
        <p:spPr>
          <a:xfrm>
            <a:off x="6424920" y="295452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利用太阳能实现建筑外墙功能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content"/>
          <p:cNvSpPr/>
          <p:nvPr/>
        </p:nvSpPr>
        <p:spPr>
          <a:xfrm>
            <a:off x="9177480" y="2954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太阳能利用技术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太阳能热水器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content"/>
          <p:cNvSpPr/>
          <p:nvPr/>
        </p:nvSpPr>
        <p:spPr>
          <a:xfrm>
            <a:off x="872640" y="295416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利用太阳能加热水供应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1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空调节能技术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空调节能技术包括可调风量空调系统、能量回收系统和智能控制技术，通过这些技术减少空调能耗，提高能源利用效率。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照明节能技术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高效节能的照明选择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LED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照明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智能调控照明亮度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智能照明系统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合理设计提高照明效果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照明设计原则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绿色建筑技术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利用绿色植被覆盖的屋顶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绿色屋顶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利用植物墙进行空气净化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植物墙设计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收集雨水进行再利用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雨水收集利用系统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185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18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环保用地改造工程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环保用地的定义和意义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环保用地是指对原有污染或废弃土地进行治理和修复，改造成可再利用的土地，以实现资源再生利用和环境保护的目的。环保用地改造工程可以有效减少土地污染，提高土地资源利用率，符合可持续发展的理念。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环保用地改造的步骤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详细勘察土地情况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土地调查和评估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采取有效措施清除污染物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污染治理和修复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合理规划土地用途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土地开发和再利用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常见的环保用地改造技术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利用植物微生物修复土壤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生物修复技术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通过加热分解有害物质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土壤热解析技术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利用微生物固化土壤中有害物质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土壤生物固化技术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环保用地改造的成功案例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5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提升城市绿化水平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某废弃工厂改造为城市公园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改善人居环境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某化工厂废弃土地改造为住宅区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恢复土地肥力，增加农业产值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某矿区污染土地改造为农田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3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2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土壤热解析技术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2.content"/>
          <p:cNvSpPr/>
          <p:nvPr/>
        </p:nvSpPr>
        <p:spPr>
          <a:xfrm>
            <a:off x="3666960" y="295416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快速分解有害物质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适用于部分有机物污染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28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土壤生物固化技术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3.content"/>
          <p:cNvSpPr/>
          <p:nvPr/>
        </p:nvSpPr>
        <p:spPr>
          <a:xfrm>
            <a:off x="6424920" y="295452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稳定修复效果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对土壤影响较小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4.content"/>
          <p:cNvSpPr/>
          <p:nvPr/>
        </p:nvSpPr>
        <p:spPr>
          <a:xfrm>
            <a:off x="9177480" y="2954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比较环保用地改造技术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3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生物修复技术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1.content"/>
          <p:cNvSpPr/>
          <p:nvPr/>
        </p:nvSpPr>
        <p:spPr>
          <a:xfrm>
            <a:off x="872640" y="295416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适用于有机污染土壤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操作成本较低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https://d.book118.com/395313212013011130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147</Paragraphs>
  <Slides>21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节能建筑环保用地改造工程</vt:lpstr>
      <vt:lpstr>目录</vt:lpstr>
      <vt:lpstr>第1章 节能建筑环保用地改造工程</vt:lpstr>
      <vt:lpstr> </vt:lpstr>
      <vt:lpstr>节能建筑的特点</vt:lpstr>
      <vt:lpstr>节能建筑的优势</vt:lpstr>
      <vt:lpstr>节能建筑的发展现状</vt:lpstr>
      <vt:lpstr>节能建筑的实践案例</vt:lpstr>
      <vt:lpstr>第2章 节能建筑技术</vt:lpstr>
      <vt:lpstr>高效隔热材料</vt:lpstr>
      <vt:lpstr>太阳能利用技术</vt:lpstr>
      <vt:lpstr> </vt:lpstr>
      <vt:lpstr>照明节能技术</vt:lpstr>
      <vt:lpstr>绿色建筑技术</vt:lpstr>
      <vt:lpstr>第3章 环保用地改造工程</vt:lpstr>
      <vt:lpstr> </vt:lpstr>
      <vt:lpstr>环保用地改造的步骤</vt:lpstr>
      <vt:lpstr>常见的环保用地改造技术</vt:lpstr>
      <vt:lpstr>环保用地改造的成功案例</vt:lpstr>
      <vt:lpstr>比较环保用地改造技术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2024-09-29T14:33:07.637</cp:lastPrinted>
  <dcterms:created xsi:type="dcterms:W3CDTF">2024-09-29T06:33:07Z</dcterms:created>
  <dcterms:modified xsi:type="dcterms:W3CDTF">2024-09-29T06:33:09Z</dcterms:modified>
</cp:coreProperties>
</file>