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56F54-D51E-4E1B-BF0E-BDF362330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D1EA7-4563-4215-9FBB-8F2CE535A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DD932-5FED-4A27-B87E-271BA639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991CD-188C-4C4B-BF04-128293F98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F1655-30EC-4D19-AAF1-44F17CB85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EE29A-2C15-473A-97C0-ABD6EB90F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AE292-DAAB-45DB-A1C2-B61F2ACB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752E3-8124-402F-8979-6094884CF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450F2-F546-4705-A03A-EC73C7D77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CF0BF-CCB9-4106-A1C7-461EE065D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AB78E-DF98-4017-ACB6-11C55E818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141342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使用情态动词表达介入和支持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介入类情态动词详解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支持类情态动词详解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介入与支持在语境中运用技巧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案例分析：介入与支持在实际场景中应用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总结：提高使用情态动词表达能力方法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情态动词是一种辅助动词，用于表达说话者对句子所描述情况的态度、情感或判断。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它们不表示具体的动作，而是表达一种可能性、必要性、愿望、建议等抽象概念。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表示许可、能力或可能性。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表示推测或估计。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表示建议、责任或义务。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表示强制或必要性。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表示愿望或意愿。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情态动词通常位于主要动词之前，与主要动词一起构成谓语。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在疑问句和否定句中，情态动词的位置会发生变化，但通常仍位于主要动词之前。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情态动词后面可以接动词原形，构成不同的时态和语态。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情态动词在句子中位置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介入类情态动词详解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表示可能性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can/could 表示能力或可能性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用于说明某人或某物具备完成某项任务的能力。例如：“He can swim across the river.”（他能游过河。）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用于推测某事发生的可能性。例如：“It could be rainy tomorrow.”（明天可能会下雨。）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用于请求或给予许可。例如：“You may leave early if you finish your work.”（如果你完成了工作，你可以早点离开。）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表示许可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用于表达不太确定的推测或判断。例如：“She might not come to the party.”（她可能不来参加聚会。）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表示推测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may/might 表示许可或推测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3" b="2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用于表达某人的意愿或决心。例如：“I will help you with your homework.”（我会帮你做作业。）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用于描述某人过去的习惯或倾向。例如：“He would always arrive late for meetings.”（他以前开会总是迟到。）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will/would 表示意愿或习惯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表示意愿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支持类情态动词详解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当should用来表达建议时，它暗示了一种较为强烈的看法或推荐。例如：“You should try the new restaurant in town. It's supposed to be very good.”（你应该试试城里新开的餐馆。据说很不错。）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should也可以用来表达某人有责任或义务去做某事。例如：“You should apologize to your sister for what you did.”（你应该为你所做的事向你妹妹道歉。）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69" r="2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should 表示建议或责任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58" r="20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ought to用于表达某人有义务或应该去做某事，语气比should稍微正式一些。例如：“You ought to finish your homework before you go out to play.”（你应该在出去玩之前完成作业。）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它也可以表示对某事的期望或希望。例如：“They ought to arrive any minute now.”（他们应该随时都会到达。）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ought to 表示义务或期望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https://d.book118.com/395314134202011110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2024-09-15T20:07:08.331</cp:lastPrinted>
  <dcterms:created xsi:type="dcterms:W3CDTF">2024-09-15T12:07:08Z</dcterms:created>
  <dcterms:modified xsi:type="dcterms:W3CDTF">2024-09-15T12:07:10Z</dcterms:modified>
</cp:coreProperties>
</file>