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1E233D-F65D-47E4-9DA5-95EA00E38E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360E00-6E89-4662-BBD6-160DB2A753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00241B-8EAD-4F54-824C-DF647CFDEF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963A54-DA4F-42B8-80F8-553FDAEA5E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ABB724-D7A6-4C69-9339-EF3C331240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E4855D-5DD2-40FE-A845-D1ED6A9F4E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CDADC5-8D13-459D-95EA-9C2428C8EE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8097EE-3037-4BEC-B72C-074D70E0A9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971BDD-E358-49AC-B7EA-55C08A0DD2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1F5122-127A-49E0-A8E8-E1389D3237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519AFE-74AC-49D4-8F37-85C3DA56AF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5320300340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护理论文ppt配图</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护理论文配图类型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护理论文配图制作技巧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护理论文配图的应用实例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护理学是一门研究人类生命健康、疾病预防和康复的学科，具有广泛的应用价值。护理论文是护理学科研究成果的重要载体，对于推动护理学的发展和进步具有重要意义。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随着医学研究的深入和科技的发展，护理论文的质量和水平也在不断提高。高质量的护理论文需要具备科学性、创新性和实用性，同时还需要具备良好的表达和呈现方式，其中配图是重要的表现形式之一。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护理论文的背景和意义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34" r="12534"/>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6841" r="26841"/>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配图在护理论文中的作用</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配图能够直观地展示研究数据和结果，使读者更加清晰地理解研究内容。</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配图能够增强论文的说服力，使研究结果更加可信。</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配图能够提高论文的可读性，使读者更加容易理解论文内容。</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配图能够突出论文的创新点和研究亮点，使论文更加具有吸引力。</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护理论文配图类型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流程图是展示护理过程或步骤的图表，有助于读者理解护理程序的逻辑和顺序。</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流程图通常采用图形和箭头表示护理步骤的顺序和逻辑关系，可以清晰地展示护理过程的各个环节和操作流程。在护理论文中，流程图可以用于描述护理程序的步骤、护理评估的流程、护理干预的实施过程等。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流程图</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表格是展示数据和信息的常用方式，在护理论文中用于呈现定量数据和对比信息。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表格可以清晰地呈现数据，包括数值、百分比、频数等，方便读者对比和分析。在护理论文中，表格可以用于展示病例数据、调查结果、实验数据等，帮助读者更好地理解研究结果和结论。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968" r="1696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表格</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图片能够直观地展示护理实践中的场景、操作和仪器，增强读者的感性认识。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图片可以展示护理实践中的实际场景、操作技巧和使用的仪器设备等，使读者更加直观地了解护理实践的实际情况。在护理论文中，图片可以用于展示病例、手术过程、护理操作等场景，提高论文的可读性和说服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示意图是简化版的流程图或结构图，用于展示护理结构或原理。</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示意图通常采用简单的图形和符号表示护理结构或原理的关键要素和关系，帮助读者快速理解护理概念和原理。在护理论文中，示意图可以用于描述护理模式、护理框架、护理程序等结构或原理。</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示意图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护理论文配图制作技巧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流程图</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组织结构图</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表格</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图片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选择合适的配图类型</a:t>
              </a:r>
            </a:p>
          </p:txBody>
        </p:sp>
      </p:grpSp>
      <p:pic>
        <p:nvPicPr>
          <p:cNvPr id="28" name="Picture 28"/>
          <p:cNvPicPr>
            <a:picLocks noChangeAspect="1"/>
          </p:cNvPicPr>
          <p:nvPr/>
        </p:nvPicPr>
        <p:blipFill>
          <a:blip r:embed="rId2"/>
          <a:srcRect l="21810" r="21810"/>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3566" b="356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9404" b="19404"/>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用于展示护理程序的步骤和顺序，使复杂过程更易理解。</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用于描述组织结构、职责和关系，有助于读者对护理团队有整体了解。</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用于呈现数据和统计信息，方便对比和解释。</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用于展示护理实践中的操作、设备或患者情况，增强视觉效果。</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https://d.book118.com/395320300340011112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2024-09-19T13:12:09.729</cp:lastPrinted>
  <dcterms:created xsi:type="dcterms:W3CDTF">2024-09-19T05:12:09Z</dcterms:created>
  <dcterms:modified xsi:type="dcterms:W3CDTF">2024-09-19T05:12:11Z</dcterms:modified>
</cp:coreProperties>
</file>