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9251AE-C7D2-491B-AD68-EDD246E45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1D477-1B78-44F1-9FBF-29EA51245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898A8E-A342-40FF-8A72-0EDE73BA4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14CB91-5396-4637-B5C0-E92C6FFBC5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5788F4-0896-44BA-A8F2-34D1685C5C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3EEF0C-1CAD-4BF5-A4CA-CCBFC242E6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3C24F4-D0C8-4CED-B77A-8A4788B693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2FE9F0-B9B3-409B-A25B-143A92217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DA1173-9634-4DB7-9560-E561D86CB0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6C38A-C735-46D0-8738-39B6DA1B0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49D45-7A30-4FF1-A233-1332BD600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2031312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混合式教学模式实践与应用经验分享课件</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混合式教学模式概述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混合式教学模式实践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课程资源开发与利用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教师角色定位与能力提升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学生自主学习能力培养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混合式教学模式挑战与对策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混合式教学模式概述</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6178" b="261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混合式教学模式是一种将传统面对面教学与在线教学相结合的教学模式，旨在提高教学效果和学生的学习体验。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混合式教学模式具有灵活性、个性化、互动性等特点，能够满足不同学生的学习需求，提高学生的学习积极性。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混合式教学模式经历了从单一在线教学到混合式教学的转变，随着技术的发展和教育理念的更新，混合式教学模式不断完善和发展。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目前，混合式教学模式已经在全球范围内得到广泛应用，成为高等教育、职业教育等领域的重要教学模式之一。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混合式教学模式适用于各个学科领域，特别是需要实践操作和互动交流的学科，如医学、工程、管理等。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混合式教学模式能够提高学生的学习效果和学习体验，促进学生的自主学习和协作学习，同时也能够提高教师的教学效果和教学质量。此外，混合式教学模式还能够降低教学成本，提高教学资源的利用效率。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552" r="22552"/>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混合式教学模式实践</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042" r="100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明确教学目标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分析学习者特征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制定教学计划</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技术平台选择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前期准备与规划</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确定课程学习目标，细化知识点和技能点。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结合线上线下教学资源，合理安排教学进度和活动。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了解学习者的年龄、学习风格、兴趣爱好等，为教学设计提供依据。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选用适合开展混合式教学的技术平台，如MOOC、SPOC等。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线上资源建设</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制作或选择优质的线上课程资源，如微课、PPT、文档等。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线下活动设计</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组织丰富多样的线下教学活动，如小组讨论、实验操作、案例分析等。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线上线下衔接</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确保线上学习与线下活动的有效衔接，形成完整的教学流程。</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教师角色转变</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教师在混合式教学中应扮演引导者、促进者和评价者的角色。</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线上线下融合策略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提问与答疑</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鼓励学生在线上线下提出疑问，教师及时给予解答。</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小组讨论与大班分享</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组织学生进行小组讨论，并将讨论成果在大班进行分享。</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互动评价</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采用学生自评、互评和教师评价相结合的方式，提高评价的客观性和准确性。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教学反思</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教师对教学过程进行反思和总结，不断优化和改进教学策略。</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互动环节设计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3" name="AutoShape 3"/>
          <p:cNvSpPr/>
          <p:nvPr/>
        </p:nvSpPr>
        <p:spPr>
          <a:xfrm rot="16200000">
            <a:off x="3159972" y="3731423"/>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4" name="AutoShape 4"/>
          <p:cNvSpPr/>
          <p:nvPr/>
        </p:nvSpPr>
        <p:spPr>
          <a:xfrm rot="16200000">
            <a:off x="6883508" y="3751691"/>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8" name="AutoShape 8"/>
          <p:cNvSpPr/>
          <p:nvPr/>
        </p:nvSpPr>
        <p:spPr>
          <a:xfrm>
            <a:off x="1776120" y="185031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9" name="AutoShape 9"/>
          <p:cNvSpPr/>
          <p:nvPr/>
        </p:nvSpPr>
        <p:spPr>
          <a:xfrm>
            <a:off x="1939991" y="2224546"/>
            <a:ext cx="2733221" cy="984874"/>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明确评估指标和评估方式，确保评估的公正性和客观性。</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制定评估标准</a:t>
            </a:r>
            <a:endParaRPr lang="en-US" sz="1100"/>
          </a:p>
        </p:txBody>
      </p:sp>
      <p:sp>
        <p:nvSpPr>
          <p:cNvPr id="11" name="AutoShape 11"/>
          <p:cNvSpPr/>
          <p:nvPr/>
        </p:nvSpPr>
        <p:spPr>
          <a:xfrm rot="16200000">
            <a:off x="8874284" y="3756025"/>
            <a:ext cx="246696" cy="256571"/>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4" name="AutoShape 14"/>
          <p:cNvSpPr/>
          <p:nvPr/>
        </p:nvSpPr>
        <p:spPr>
          <a:xfrm>
            <a:off x="5476375" y="1849873"/>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5" name="AutoShape 15"/>
          <p:cNvSpPr/>
          <p:nvPr/>
        </p:nvSpPr>
        <p:spPr>
          <a:xfrm>
            <a:off x="5640019" y="2224546"/>
            <a:ext cx="2733675" cy="92964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根据评估结果和数据分析结果，及时向学生和教师反馈教学情况，并进行相应的调整和优化。</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反馈与调整</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8" name="AutoShape 18"/>
          <p:cNvSpPr/>
          <p:nvPr/>
        </p:nvSpPr>
        <p:spPr>
          <a:xfrm>
            <a:off x="3730156" y="4603200"/>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9" name="AutoShape 19"/>
          <p:cNvSpPr/>
          <p:nvPr/>
        </p:nvSpPr>
        <p:spPr>
          <a:xfrm>
            <a:off x="3893800"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收集学生的学习数据，包括线上学习数据、线下活动数据等，进行分析和挖掘。</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数据收集与分析</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22" name="AutoShape 22"/>
          <p:cNvSpPr/>
          <p:nvPr/>
        </p:nvSpPr>
        <p:spPr>
          <a:xfrm>
            <a:off x="7485508" y="460245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23" name="AutoShape 23"/>
          <p:cNvSpPr/>
          <p:nvPr/>
        </p:nvSpPr>
        <p:spPr>
          <a:xfrm>
            <a:off x="7649152"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建立持续改进的机制，对混合式教学模式进行不断的探索和实践。</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持续改进</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评估与反馈机制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课程资源开发与利用</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内容丰富、科学准确</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确保课程资源内容涵盖所需知识点，信息准确无误。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形式多样、生动有趣</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选择具有吸引力的多媒体资源，如图文、视频、音频等。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适应性广、更新及时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满足不同学习需求，关注领域最新动态，定期更新资源。</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优质课程资源筛选标准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根据课程需求，自行设计、制作符合教学目标的课程资源。</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自主开发</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积极引进外部优质课程资源，如知名高校开放课程、在线教育平台资源等。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外部引入</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将自主开发与外部引入的资源进行整合，形成优势互补，提升教学质量。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整合优化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自主开发与外部引入相结合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图文结合</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利用图表、图片等视觉元素辅助文字说明，提高信息传达效率。</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交互式媒体</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利用交互式媒体资源，如虚拟仿真、在线测试等，提升学生参与度。</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音视频运用</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结合课程内容，选用恰当的音视频资源，增强教学互动性和趣味性。</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多媒体资源运用技巧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尊重原创</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强调原创作品的价值，引导学生尊重他人的知识产权。</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自我保护</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指导学生保护自己的创作成果，如及时申请专利、版权登记等。</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合法使用</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教授学生如何合法使用他人作品，如引用注明出处、避免抄袭等。</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知识产权保护意识培养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https://d.book118.com/395320313122011103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2024-09-12T16:44:55.500</cp:lastPrinted>
  <dcterms:created xsi:type="dcterms:W3CDTF">2024-09-12T08:44:55Z</dcterms:created>
  <dcterms:modified xsi:type="dcterms:W3CDTF">2024-09-12T08:44:57Z</dcterms:modified>
</cp:coreProperties>
</file>