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6C4D5-317B-44F7-9C7E-26013FE41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72897-6522-4934-801C-75E9F663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33E1C-C928-4EAF-B32B-5F5B3B037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E92A7-935A-4DC2-8881-7BE731225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57B50-A2F2-4F19-9306-EFBBCCFD8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06A37D-F25D-4CDF-B747-453A8DC1D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5D762-97E6-41D6-BD8F-507DC5D2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C07DD-445A-488E-95D8-F0EC296DC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8D851-DE65-4EC1-A566-45C76DE64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8BADE-10B8-492D-939D-E8EF1D62C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0FB6C-0BD8-46F6-9F1E-7377B008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22041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计算机网络的应用课件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计算机网络应用课程设计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是指将地理位置不同的具有独立功能的多台计算机及其外部设备，通过通信线路连接起来，在网络操作系统，网络管理软件及网络通信协议的管理和协调下，实现资源共享和信息传递的计算机系统。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局域网、城域网、广域网和互联网。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015" r="2401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面向终端的计算机网络。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计算机-计算机网络。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开放式标准化网络。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因特网的广泛应用。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根据覆盖范围分类：局域网、城域网、广域网和互联网。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根据拓扑结构分类：总线型、星型、环型和网状型。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根据数据传输方式分类：同步传输和异步传输。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https://d.book118.com/395322041124011043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2024-09-05T04:39:29.706</cp:lastPrinted>
  <dcterms:created xsi:type="dcterms:W3CDTF">2024-09-04T20:39:29Z</dcterms:created>
  <dcterms:modified xsi:type="dcterms:W3CDTF">2024-09-04T20:39:31Z</dcterms:modified>
</cp:coreProperties>
</file>