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A03C16-7DEA-4E0F-A7EC-264B3ED2E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BCDE0D-3EC1-4125-8FDC-9DE02F2F5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2069CD-A653-49AB-8996-6930F55F0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D77BAF-595F-4AC7-9ED3-F11FDDE8E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AC226E-5EE4-4A29-B494-E147A8C22B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FA02D1-AFF5-4AD0-9707-5C36C99F11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C2A9DD-A3AD-4F56-8B6C-DB815B4F8E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DF83A7-9215-434C-9C06-69E561A02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780243-2B05-4902-A1EE-C6666718A3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C1FEA6-DA6D-4F13-B75D-39C42A7DB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047AB-9039-4725-A463-864015BA2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2401204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自媒体的长期发展与持续创新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自媒体的长期发展策略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自媒体的持续创新路径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自媒体面临的挑战与机遇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自媒体的成功案例分析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自媒体概述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自媒体是指个人或小团队通过互联网平台发布和分享内容的媒体形式。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个性化、自主性、互动性强，传播速度快，受众广泛。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随着互联网技术的发展，博客、微博等自媒体平台逐渐普及，用户开始自主创作和发布内容。</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自媒体的兴起</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智能手机普及，短视频、直播等自媒体形式涌现，自媒体行业迅速发展。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自媒体的壮大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人工智能、大数据等技术的应用，推动自媒体内容创作和分发方式的创新。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自媒体的创新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文字自媒体、图片自媒体、视频自媒体、音频自媒体等。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微信公众号、微博、抖音、快手、知乎、简书等。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自媒体的类型与平台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平台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类型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自媒体的长期发展策略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始终保持高质量的内容产出，提供有价值、独特的信息，以吸引和留住用户。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内容质量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内容形式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393" b="239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内容主题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333" r="11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探索多样的内容形式，如文字、图片、视频、音频等，以满足不同用户的需求和偏好。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不断拓展内容主题，关注热点话题和领域，保持与时代潮流的同步。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积极与用户互动，回应评论和反馈，建立良好的沟通渠道。</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6333" r="63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互动交流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了解用户需求，提供个性化的内容推荐和服务，提升用户满意度。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个性化服务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打造自媒体社区，鼓励用户参与讨论和分享，增强用户归属感和参与感。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社区建设</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用户运营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79" r="1337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与品牌和企业合作，合理投放广告，实现商业化变现。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广告合作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提供有偿的内容或服务，满足用户更高层次的需求。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付费内容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开发与自媒体品牌相关的衍生品，拓展收入来源。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衍生品开发</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商业模式探索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000" b="1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品牌推广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利用多种渠道进行品牌推广，如社交媒体、线下活动等，扩大自媒体影响力。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品牌形象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塑造独特的品牌形象，提升自媒体辨识度和知名度。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跨平台合作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与其他自媒体、媒体平台或企业进行合作，实现资源共享和互利共赢。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品牌建设与合作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自媒体的持续创新路径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虚拟现实与增强现实技术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创新内容呈现方式，提供沉浸式体验。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数据挖掘与分析技术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深入了解用户需求，优化内容创作与分发。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利用AI算法优化内容推荐，提高用户粘性。</a:t>
            </a:r>
          </a:p>
        </p:txBody>
      </p:sp>
      <p:pic>
        <p:nvPicPr>
          <p:cNvPr id="10" name="Picture 10"/>
          <p:cNvPicPr>
            <a:picLocks noChangeAspect="1"/>
          </p:cNvPicPr>
          <p:nvPr/>
        </p:nvPicPr>
        <p:blipFill>
          <a:blip r:embed="rId2"/>
          <a:srcRect l="10083" r="100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技术驱动的创新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https://d.book118.com/395324012041011124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2024-09-28T09:06:31.677</cp:lastPrinted>
  <dcterms:created xsi:type="dcterms:W3CDTF">2024-09-28T01:06:31Z</dcterms:created>
  <dcterms:modified xsi:type="dcterms:W3CDTF">2024-09-28T01:06:33Z</dcterms:modified>
</cp:coreProperties>
</file>