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73E27-15A1-4F04-A2AC-813389593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05AC3-037A-4444-AF90-041AC1180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F2331-45B0-433D-AAF4-D68F2D2D2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7ECC8-E26B-4A65-BD13-72AC216C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453F0-C30C-4D39-ACDB-FB457DB9E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21298-45B8-4282-B198-382681205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97CDC-D2B6-4613-83EC-409DFF8B5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A73D0-712D-4C9F-8C10-455F79FD6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5EC5B-A98A-496C-91CE-A9B8E743C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A3CC4-C302-4D4F-98A4-AC354A9F6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41F27-30F0-404B-9B19-82514228B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2412012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家长会如何提升家庭教育质量，成就孩子辉煌人生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家长会的重要性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家长会的具体作用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如何通过家长会提升家庭教育质量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家庭教育质量的提升对孩子的影响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总结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家长会是家庭教育和学校教育的桥梁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家长会可以促进家长与老师之间的沟通和合作，共同解决孩子在学习和成长过程中遇到的问题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家长会是家长了解孩子在学校表现的重要途径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家长会可以帮助家长更好地理解学校的教育理念和方法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家长会可以增强家长对家庭教育的重视，提高家庭教育的质量和效果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家长会提供了一个交流平台，让家长和老师可以共同探讨孩子的教育问题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家长会让家长和老师有机会面对面交流，共同探讨孩子的教育问题。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家长会可以让家长了解孩子在学校的表现和学习情况，以便更好地配合学校进行家庭教育。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家长会可以让老师了解孩子在家庭的表现和成长环境，以便更好地调整教学方法和教育策略。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家长会可以促进家长和老师之间的相互理解和合作，共同为孩子创造一个更好的成长环境。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家长会可以帮助家长提升家庭教育质量，促进孩子全面发展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家长会可以帮助家长更好地了解孩子的学习需求和问题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家长会是家长了解孩子在学校表现的重要途径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家长会可以促进家长与老师之间的沟通和合作，共同解决孩子在学习和成长过程中遇到的问题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家长会可以提供家长与家长之间的交流和分享，互相学习家庭教育的经验和方法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家长会的具体作用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家长会可以帮助家长了解孩子在学校的情况，包括学习、生活和心理状态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心理状态：了解孩子的情绪变化、心理需求、人际关系等，以及存在的问题和困难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家庭教育建议：根据孩子在学校的情况，家长可以针对性地进行家庭教育，帮助孩子解决存在的问题和困难，提升家庭教育质量，成就孩子辉煌人生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学习情况：了解孩子的学习成绩、学习态度和方法，以及存在的问题和困难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生活情况：了解孩子的生活习惯、交友情况、兴趣爱好等，以及存在的问题和困难</a:t>
            </a:r>
            <a:endParaRPr lang="zh-CN" altLang="en-US" sz="22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家长会可以让家长了解学校的教育理念和教育方法，从而更好地配合学校的教育工作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学校教育理念：介绍学校的教育理念，让家长了解学校的教育目标和方向。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教学方法：介绍学校的教学方法，让家长了解学校是如何进行教学的。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家长如何配合：介绍家长如何配合学校的教育工作，包括如何与老师沟通、如何辅导孩子学习等。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家长参与：介绍家长如何参与学校的教育活动，包括参加家长会、参与学校活动等。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家长会可以提供家庭教育方面的指导和建议，帮助家长更好地教育孩子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提供专业的家庭教育知识和方法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帮助家长了解孩子的学习和成长情况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促进家长与老师之间的沟通和合作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提供家长与孩子共同成长的机会和空间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如何通过家长会提升家庭教育质量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https://d.book118.com/395324120124011040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家长会如何提升家庭教育质量，成就孩子辉煌人生</vt:lpstr>
      <vt:lpstr>目录</vt:lpstr>
      <vt:lpstr>家长会的重要性</vt:lpstr>
      <vt:lpstr>家长会是家庭教育和学校教育的桥梁</vt:lpstr>
      <vt:lpstr>家长会提供了一个交流平台，让家长和老师可以共同探讨孩子的教育问题</vt:lpstr>
      <vt:lpstr>家长会可以帮助家长提升家庭教育质量，促进孩子全面发展</vt:lpstr>
      <vt:lpstr>家长会的具体作用</vt:lpstr>
      <vt:lpstr>家长会可以帮助家长了解孩子在学校的情况，包括学习、生活和心理状态</vt:lpstr>
      <vt:lpstr>家长会可以让家长了解学校的教育理念和教育方法，从而更好地配合学校的教育工作</vt:lpstr>
      <vt:lpstr>家长会可以提供家庭教育方面的指导和建议，帮助家长更好地教育孩子</vt:lpstr>
      <vt:lpstr>如何通过家长会提升家庭教育质量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2024-08-31T10:52:14.597</cp:lastPrinted>
  <dcterms:created xsi:type="dcterms:W3CDTF">2024-08-31T02:52:14Z</dcterms:created>
  <dcterms:modified xsi:type="dcterms:W3CDTF">2024-08-31T02:52:17Z</dcterms:modified>
</cp:coreProperties>
</file>