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C7CE7-3E62-4C15-99E5-B9E17E9B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69463-041B-47FE-8FC1-5B1FC64E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E8755-3B7D-49F7-8A04-A1191299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A2664-430B-4E20-B3DE-447E4E3E1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950AD3-6F9C-4115-A8A9-E8B168CDA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DB4B0-F879-4334-97AC-FAE6A804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E3B1F-547A-4FE3-B568-D847145D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741B5-D8B3-4BD4-9B8C-A553BDF66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A8EB0-8413-4935-93A6-AF1C38C1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FC4AC-F8E4-4F26-83CF-A1C3C3EF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39B0B-7FD6-4DC7-9925-BB3257C8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301433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优化项目设计方案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项目设计概述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优化设计方案的方法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优化项目设计的步骤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优化项目设计的工具和技术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优化项目设计的实践案例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项目设计优化的未来趋势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39" r="128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9" r="175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设计原则与目标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项目设计应明确目标，确保项目实施过程中始终围绕目标展开。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设计应具有创新性，能够为项目带来独特性和竞争优势。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设计应注重实际应用，确保项目实施后能够产生实际效益。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设计应考虑成本效益，确保项目投入与产出的合理性。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设计的重要性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38" r="124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7197" r="2719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优秀的设计方案能够提高项目的成功率，降低失败风险。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合理的设计可以减少不必要的浪费，降低项目成本。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良好的设计有助于提升项目的品质和用户体验。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独特和创新的设计能够使项目在市场上更具竞争力。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方案构思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设计的基本流程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对项目的需求进行深入分析，明确设计目标。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对初步设计的方案进行评估和优化，确保设计的可行性和有效性。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根据需求分析结果，进行方案构思和初步设计。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将最终确定的方案付诸实施，并进行跟踪和调整。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优化设计方案的方法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利用最新的技术手段，提高项目的技术含量和创新能力。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引入新技术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探索新设计理念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鼓励设计团队运用创新思维，打破传统思维模式，寻求更优的解决方案。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关注行业发展趋势，尝试引入新的设计理念，提升项目的独特性和吸引力。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设计方案应适应不同的使用场景和用户群体，满足不同需求，提高项目的适应性。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满足使用需求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确保设计方案能够满足项目的使用需求，提供舒适、安全、高效的使用体验。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考虑未来的发展需求，使设计方案具有一定的可扩展性，便于未来的功能增加和改造。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采用节能技术和设备，降低能源消耗，提高能效。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495" r="749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优先选择环保、可回收的材料，减少对环境的负面影响。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倡导绿色建筑理念，注重与自然环境的和谐共生，降低对生态系统的干扰。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合理规划项目预算，优化设计方案以降低成本。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资源高效利用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提高资源的利用效率，减少浪费，降低项目运行和维护成本。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长远经济效益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考虑项目的长远经济效益，避免短期成本削减导致的长期损失。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经济性设计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优化项目设计的步骤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通过访谈、问卷调查、观察等方式，全面了解用户需求和期望。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对收集到的需求进行分类、整理和归纳，明确项目的目标和功能要求。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根据项目目标和资源限制，对需求进行优先级排序，为后续设计提供依据。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根据需求分析结果，提出多个概念设计方案，发挥创造性思维。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对概念设计方案进行评估和筛选，选择最符合项目目标和用户需求的方案。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选择最佳方案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用图形、文字等手段将最佳方案进行可视化表达，明确设计方向。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绘制概念图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制定详细设计规范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根据概念设计，制定详细的界面设计、交互设计、功能模块等规范。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邀请专家或团队成员对详细设计进行评审，确保设计的可行性和合理性。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修改和完善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根据评审意见，对详细设计进行修改和完善，提高设计的可实施性。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https://d.book118.com/395330143303011110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2024-09-16T05:08:50.741</cp:lastPrinted>
  <dcterms:created xsi:type="dcterms:W3CDTF">2024-09-15T21:08:50Z</dcterms:created>
  <dcterms:modified xsi:type="dcterms:W3CDTF">2024-09-15T21:08:52Z</dcterms:modified>
</cp:coreProperties>
</file>