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598B25-FAE8-4A6C-9311-463A01D715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4EACBB-E678-483E-A005-CC3806DFBF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0B9269-FFB5-49DD-92DA-21A5E182D0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D438CA-657A-4A7E-B803-990DB26653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1B46D4-0DE5-431B-B2FC-1559256875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CEC88C-5CF5-4400-84A2-12F7E3DC34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FD6FD4-6D78-47A3-A5AB-D006503582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B065E6-1796-46B9-881E-45CF2FF2DE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FE0E9E-E550-4AD5-B2A5-653AC0BFDA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E2636C-3F2B-4F98-9534-9F283A861A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7FF5F7-B549-4AB4-8E08-6A3427B936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330210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碳纳米管传感器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碳纳米管简介
 碳纳米管传感器的原理
 碳纳米管传感器的类型
 碳纳米管传感器的制备
 碳纳米管传感器的应用
 碳纳米管传感器的优势
 碳纳米管传感器的挑战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碳纳米管简介</a:t>
            </a:r>
          </a:p>
        </p:txBody>
      </p:sp>
      <p:sp>
        <p:nvSpPr>
          <p:cNvPr id="3" name="Subtitle 2"/>
          <p:cNvSpPr>
            <a:spLocks noGrp="1"/>
          </p:cNvSpPr>
          <p:nvPr>
            <p:ph type="subTitle" idx="1"/>
          </p:nvPr>
        </p:nvSpPr>
        <p:spPr/>
        <p:txBody>
          <a:bodyPr/>
          <a:lstStyle/>
          <a:p>
            <a:r>
              <a:t>碳纳米管传感器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碳纳米管简介</a:t>
            </a:r>
          </a:p>
        </p:txBody>
      </p:sp>
      <p:sp>
        <p:nvSpPr>
          <p:cNvPr id="3" name="Text Placeholder 2"/>
          <p:cNvSpPr>
            <a:spLocks noGrp="1"/>
          </p:cNvSpPr>
          <p:nvPr>
            <p:ph type="body" idx="1"/>
          </p:nvPr>
        </p:nvSpPr>
        <p:spPr/>
        <p:txBody>
          <a:bodyPr/>
          <a:lstStyle/>
          <a:p>
            <a:r>
              <a:t>碳纳米管的结构和性质</a:t>
            </a:r>
          </a:p>
        </p:txBody>
      </p:sp>
      <p:sp>
        <p:nvSpPr>
          <p:cNvPr id="4" name="Content Placeholder 3"/>
          <p:cNvSpPr>
            <a:spLocks noGrp="1"/>
          </p:cNvSpPr>
          <p:nvPr>
            <p:ph sz="half" idx="2"/>
          </p:nvPr>
        </p:nvSpPr>
        <p:spPr/>
        <p:txBody>
          <a:bodyPr/>
          <a:lstStyle/>
          <a:p>
            <a:r>
              <a:t>1.碳纳米管是由单层或多层石墨片层卷曲而成的无缝圆筒，具有独特的结构和优异的物理、化学性质。</a:t>
            </a:r>
          </a:p>
          <a:p>
            <a:r>
              <a:t>2.碳纳米管的直径一般在几纳米到几十纳米之间，长度可以达到微米甚至毫米级别，具有极高的长径比。</a:t>
            </a:r>
          </a:p>
          <a:p>
            <a:r>
              <a:t>3.碳纳米管具有良好的电学、热学和力学性能，被广泛应用于传感器领域。</a:t>
            </a:r>
          </a:p>
          <a:p/>
        </p:txBody>
      </p:sp>
      <p:sp>
        <p:nvSpPr>
          <p:cNvPr id="5" name="Text Placeholder 4"/>
          <p:cNvSpPr>
            <a:spLocks noGrp="1"/>
          </p:cNvSpPr>
          <p:nvPr>
            <p:ph type="body" idx="3"/>
          </p:nvPr>
        </p:nvSpPr>
        <p:spPr/>
        <p:txBody>
          <a:bodyPr/>
          <a:lstStyle/>
          <a:p>
            <a:r>
              <a:t>碳纳米管的制备方法</a:t>
            </a:r>
          </a:p>
        </p:txBody>
      </p:sp>
      <p:sp>
        <p:nvSpPr>
          <p:cNvPr id="6" name="Content Placeholder 5"/>
          <p:cNvSpPr>
            <a:spLocks noGrp="1"/>
          </p:cNvSpPr>
          <p:nvPr>
            <p:ph sz="half" idx="4"/>
          </p:nvPr>
        </p:nvSpPr>
        <p:spPr/>
        <p:txBody>
          <a:bodyPr/>
          <a:lstStyle/>
          <a:p>
            <a:r>
              <a:t>1.碳纳米管的制备方法有多种，包括电弧放电法、激光烧蚀法、化学气相沉积法等。</a:t>
            </a:r>
          </a:p>
          <a:p>
            <a:r>
              <a:t>2.不同方法制备的碳纳米管在结构、性质和应用方面存在一定差异。</a:t>
            </a:r>
          </a:p>
          <a:p>
            <a:r>
              <a:t>3.制备过程中需要控制反应条件，以保证碳纳米管的质量和产量。</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碳纳米管简介</a:t>
            </a:r>
          </a:p>
        </p:txBody>
      </p:sp>
      <p:sp>
        <p:nvSpPr>
          <p:cNvPr id="3" name="Text Placeholder 2"/>
          <p:cNvSpPr>
            <a:spLocks noGrp="1"/>
          </p:cNvSpPr>
          <p:nvPr>
            <p:ph type="body" idx="1"/>
          </p:nvPr>
        </p:nvSpPr>
        <p:spPr/>
        <p:txBody>
          <a:bodyPr/>
          <a:lstStyle/>
          <a:p>
            <a:r>
              <a:t>碳纳米管传感器的工作原理</a:t>
            </a:r>
          </a:p>
        </p:txBody>
      </p:sp>
      <p:sp>
        <p:nvSpPr>
          <p:cNvPr id="4" name="Content Placeholder 3"/>
          <p:cNvSpPr>
            <a:spLocks noGrp="1"/>
          </p:cNvSpPr>
          <p:nvPr>
            <p:ph sz="half" idx="2"/>
          </p:nvPr>
        </p:nvSpPr>
        <p:spPr/>
        <p:txBody>
          <a:bodyPr/>
          <a:lstStyle/>
          <a:p>
            <a:r>
              <a:t>1.碳纳米管传感器是利用碳纳米管的电学性质随外界环境变化的原理制成的。</a:t>
            </a:r>
          </a:p>
          <a:p>
            <a:r>
              <a:t>2.当外界环境（如气体、生物分子等）与碳纳米管相互作用时，会引起碳纳米管电学性质的变化，从而实现对环境的灵敏检测。</a:t>
            </a:r>
          </a:p>
          <a:p>
            <a:r>
              <a:t>3.碳纳米管传感器具有灵敏度高、响应速度快、稳定性好等优点。</a:t>
            </a:r>
          </a:p>
          <a:p/>
        </p:txBody>
      </p:sp>
      <p:sp>
        <p:nvSpPr>
          <p:cNvPr id="5" name="Text Placeholder 4"/>
          <p:cNvSpPr>
            <a:spLocks noGrp="1"/>
          </p:cNvSpPr>
          <p:nvPr>
            <p:ph type="body" idx="3"/>
          </p:nvPr>
        </p:nvSpPr>
        <p:spPr/>
        <p:txBody>
          <a:bodyPr/>
          <a:lstStyle/>
          <a:p>
            <a:r>
              <a:t>碳纳米管传感器在气体检测中的应用</a:t>
            </a:r>
          </a:p>
        </p:txBody>
      </p:sp>
      <p:sp>
        <p:nvSpPr>
          <p:cNvPr id="6" name="Content Placeholder 5"/>
          <p:cNvSpPr>
            <a:spLocks noGrp="1"/>
          </p:cNvSpPr>
          <p:nvPr>
            <p:ph sz="half" idx="4"/>
          </p:nvPr>
        </p:nvSpPr>
        <p:spPr/>
        <p:txBody>
          <a:bodyPr/>
          <a:lstStyle/>
          <a:p>
            <a:r>
              <a:t>1.碳纳米管传感器可以用于检测多种气体，如氧气、氢气、二氧化氮等。</a:t>
            </a:r>
          </a:p>
          <a:p>
            <a:r>
              <a:t>2.通过改变碳纳米管的种类和结构，可以实现对不同气体的选择性检测。</a:t>
            </a:r>
          </a:p>
          <a:p>
            <a:r>
              <a:t>3.碳纳米管气体传感器具有体积小、功耗低、易于集成等优点，在环境监测、医疗诊断等领域具有广泛的应用前景。</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碳纳米管简介</a:t>
            </a:r>
          </a:p>
        </p:txBody>
      </p:sp>
      <p:sp>
        <p:nvSpPr>
          <p:cNvPr id="3" name="Text Placeholder 2"/>
          <p:cNvSpPr>
            <a:spLocks noGrp="1"/>
          </p:cNvSpPr>
          <p:nvPr>
            <p:ph type="body" idx="1"/>
          </p:nvPr>
        </p:nvSpPr>
        <p:spPr/>
        <p:txBody>
          <a:bodyPr/>
          <a:lstStyle/>
          <a:p>
            <a:r>
              <a:t>碳纳米管传感器在生物分子检测中的应用</a:t>
            </a:r>
          </a:p>
        </p:txBody>
      </p:sp>
      <p:sp>
        <p:nvSpPr>
          <p:cNvPr id="4" name="Content Placeholder 3"/>
          <p:cNvSpPr>
            <a:spLocks noGrp="1"/>
          </p:cNvSpPr>
          <p:nvPr>
            <p:ph sz="half" idx="2"/>
          </p:nvPr>
        </p:nvSpPr>
        <p:spPr/>
        <p:txBody>
          <a:bodyPr/>
          <a:lstStyle/>
          <a:p>
            <a:r>
              <a:t>1.碳纳米管传感器可以用于检测生物分子，如DNA、蛋白质等。</a:t>
            </a:r>
          </a:p>
          <a:p>
            <a:r>
              <a:t>2.生物分子与碳纳米管相互作用会引起碳纳米管电学性质的变化，从而实现对生物分子的灵敏检测。</a:t>
            </a:r>
          </a:p>
          <a:p>
            <a:r>
              <a:t>3.碳纳米管生物传感器具有高的选择性和灵敏度，可以用于生物分子定量分析，在疾病诊断和治疗方面具有重要作用。</a:t>
            </a:r>
          </a:p>
          <a:p/>
        </p:txBody>
      </p:sp>
      <p:sp>
        <p:nvSpPr>
          <p:cNvPr id="5" name="Text Placeholder 4"/>
          <p:cNvSpPr>
            <a:spLocks noGrp="1"/>
          </p:cNvSpPr>
          <p:nvPr>
            <p:ph type="body" idx="3"/>
          </p:nvPr>
        </p:nvSpPr>
        <p:spPr/>
        <p:txBody>
          <a:bodyPr/>
          <a:lstStyle/>
          <a:p>
            <a:r>
              <a:t>碳纳米管传感器的未来发展趋势</a:t>
            </a:r>
          </a:p>
        </p:txBody>
      </p:sp>
      <p:sp>
        <p:nvSpPr>
          <p:cNvPr id="6" name="Content Placeholder 5"/>
          <p:cNvSpPr>
            <a:spLocks noGrp="1"/>
          </p:cNvSpPr>
          <p:nvPr>
            <p:ph sz="half" idx="4"/>
          </p:nvPr>
        </p:nvSpPr>
        <p:spPr/>
        <p:txBody>
          <a:bodyPr/>
          <a:lstStyle/>
          <a:p>
            <a:r>
              <a:t>1.随着制备技术的不断发展和完善，碳纳米管传感器的性能将不断提高，应用领域也将进一步拓展。</a:t>
            </a:r>
          </a:p>
          <a:p>
            <a:r>
              <a:t>2.碳纳米管与其他材料的复合将进一步提高传感器的性能和稳定性，为传感器的应用提供更多可能性。</a:t>
            </a:r>
          </a:p>
          <a:p>
            <a:r>
              <a:t>3.随着物联网、人工智能等技术的不断发展，碳纳米管传感器将与这些技术相结合，实现更智能化、高效化的应用。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碳纳米管传感器的原理</a:t>
            </a:r>
          </a:p>
        </p:txBody>
      </p:sp>
      <p:sp>
        <p:nvSpPr>
          <p:cNvPr id="3" name="Subtitle 2"/>
          <p:cNvSpPr>
            <a:spLocks noGrp="1"/>
          </p:cNvSpPr>
          <p:nvPr>
            <p:ph type="subTitle" idx="1"/>
          </p:nvPr>
        </p:nvSpPr>
        <p:spPr/>
        <p:txBody>
          <a:bodyPr/>
          <a:lstStyle/>
          <a:p>
            <a:r>
              <a:t>碳纳米管传感器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碳纳米管传感器的原理</a:t>
            </a:r>
          </a:p>
        </p:txBody>
      </p:sp>
      <p:sp>
        <p:nvSpPr>
          <p:cNvPr id="3" name="Text Placeholder 2"/>
          <p:cNvSpPr>
            <a:spLocks noGrp="1"/>
          </p:cNvSpPr>
          <p:nvPr>
            <p:ph type="body" idx="1"/>
          </p:nvPr>
        </p:nvSpPr>
        <p:spPr/>
        <p:txBody>
          <a:bodyPr/>
          <a:lstStyle/>
          <a:p>
            <a:r>
              <a:t>碳纳米管传感器的原理</a:t>
            </a:r>
          </a:p>
        </p:txBody>
      </p:sp>
      <p:sp>
        <p:nvSpPr>
          <p:cNvPr id="4" name="Content Placeholder 3"/>
          <p:cNvSpPr>
            <a:spLocks noGrp="1"/>
          </p:cNvSpPr>
          <p:nvPr>
            <p:ph sz="half" idx="2"/>
          </p:nvPr>
        </p:nvSpPr>
        <p:spPr/>
        <p:txBody>
          <a:bodyPr/>
          <a:lstStyle/>
          <a:p>
            <a:r>
              <a:t>1.碳纳米管的结构特性：碳纳米管具有独特的管状结构，高长径比，高电导率，高机械强度，以及良好的化学稳定性，使得碳纳米管成为理想的传感器材料。</a:t>
            </a:r>
          </a:p>
          <a:p>
            <a:r>
              <a:t>2.传感机制：碳纳米管的传感机制主要基于其电学性能的变化。当外界环境（如气体、生物分子等）与碳纳米管相互作用时，会引起碳纳米管的电阻、电容等电学性能的变化，从而实现对环境信息的有效感知。</a:t>
            </a:r>
          </a:p>
          <a:p/>
        </p:txBody>
      </p:sp>
      <p:sp>
        <p:nvSpPr>
          <p:cNvPr id="5" name="Text Placeholder 4"/>
          <p:cNvSpPr>
            <a:spLocks noGrp="1"/>
          </p:cNvSpPr>
          <p:nvPr>
            <p:ph type="body" idx="3"/>
          </p:nvPr>
        </p:nvSpPr>
        <p:spPr/>
        <p:txBody>
          <a:bodyPr/>
          <a:lstStyle/>
          <a:p>
            <a:r>
              <a:t>电学性能的变化</a:t>
            </a:r>
          </a:p>
        </p:txBody>
      </p:sp>
      <p:sp>
        <p:nvSpPr>
          <p:cNvPr id="6" name="Content Placeholder 5"/>
          <p:cNvSpPr>
            <a:spLocks noGrp="1"/>
          </p:cNvSpPr>
          <p:nvPr>
            <p:ph sz="half" idx="4"/>
          </p:nvPr>
        </p:nvSpPr>
        <p:spPr/>
        <p:txBody>
          <a:bodyPr/>
          <a:lstStyle/>
          <a:p>
            <a:r>
              <a:t>1.电阻变化：碳纳米管的电阻会随着周围环境的变化而变化。例如，当特定气体分子吸附在碳纳米管表面时，会改变碳纳米管的电子云分布，从而引起电阻的变化。</a:t>
            </a:r>
          </a:p>
          <a:p>
            <a:r>
              <a:t>2.电容变化：碳纳米管的电容也会随着周围环境的变化而变化。这主要是由于碳纳米管表面的电荷分布受到环境因素的影响，导致电容的改变。</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碳纳米管传感器的原理</a:t>
            </a:r>
          </a:p>
        </p:txBody>
      </p:sp>
      <p:sp>
        <p:nvSpPr>
          <p:cNvPr id="3" name="Text Placeholder 2"/>
          <p:cNvSpPr>
            <a:spLocks noGrp="1"/>
          </p:cNvSpPr>
          <p:nvPr>
            <p:ph type="body" idx="1"/>
          </p:nvPr>
        </p:nvSpPr>
        <p:spPr/>
        <p:txBody>
          <a:bodyPr/>
          <a:lstStyle/>
          <a:p>
            <a:r>
              <a:t>传感材料的选择</a:t>
            </a:r>
          </a:p>
        </p:txBody>
      </p:sp>
      <p:sp>
        <p:nvSpPr>
          <p:cNvPr id="4" name="Content Placeholder 3"/>
          <p:cNvSpPr>
            <a:spLocks noGrp="1"/>
          </p:cNvSpPr>
          <p:nvPr>
            <p:ph sz="half" idx="2"/>
          </p:nvPr>
        </p:nvSpPr>
        <p:spPr/>
        <p:txBody>
          <a:bodyPr/>
          <a:lstStyle/>
          <a:p>
            <a:r>
              <a:t>1.单壁碳纳米管：单壁碳纳米管具有较好的电学性能和较高的比表面积，使得其在传感器应用中具有更高的灵敏度。</a:t>
            </a:r>
          </a:p>
          <a:p>
            <a:r>
              <a:t>2.功能化修饰：通过对碳纳米管进行功能化修饰，可以进一步提高其与待测物的相互作用，提高传感器的选择性和响应速度。</a:t>
            </a:r>
          </a:p>
          <a:p/>
        </p:txBody>
      </p:sp>
      <p:sp>
        <p:nvSpPr>
          <p:cNvPr id="5" name="Text Placeholder 4"/>
          <p:cNvSpPr>
            <a:spLocks noGrp="1"/>
          </p:cNvSpPr>
          <p:nvPr>
            <p:ph type="body" idx="3"/>
          </p:nvPr>
        </p:nvSpPr>
        <p:spPr/>
        <p:txBody>
          <a:bodyPr/>
          <a:lstStyle/>
          <a:p>
            <a:r>
              <a:t>制备工艺的优化</a:t>
            </a:r>
          </a:p>
        </p:txBody>
      </p:sp>
      <p:sp>
        <p:nvSpPr>
          <p:cNvPr id="6" name="Content Placeholder 5"/>
          <p:cNvSpPr>
            <a:spLocks noGrp="1"/>
          </p:cNvSpPr>
          <p:nvPr>
            <p:ph sz="half" idx="4"/>
          </p:nvPr>
        </p:nvSpPr>
        <p:spPr/>
        <p:txBody>
          <a:bodyPr/>
          <a:lstStyle/>
          <a:p>
            <a:r>
              <a:t>1.宏量制备技术：发展有效的宏量制备技术，提高碳纳米管的纯度和产量，降低传感器制备成本。</a:t>
            </a:r>
          </a:p>
          <a:p>
            <a:r>
              <a:t>2.微纳加工技术：利用微纳加工技术，可以将碳纳米管精确地组装在传感器件中，提高传感器的稳定性和可靠性。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碳纳米管传感器的原理</a:t>
            </a:r>
          </a:p>
        </p:txBody>
      </p:sp>
      <p:sp>
        <p:nvSpPr>
          <p:cNvPr id="3" name="Content Placeholder 2"/>
          <p:cNvSpPr>
            <a:spLocks noGrp="1"/>
          </p:cNvSpPr>
          <p:nvPr>
            <p:ph sz="half" idx="2"/>
          </p:nvPr>
        </p:nvSpPr>
        <p:spPr/>
        <p:txBody>
          <a:bodyPr/>
          <a:lstStyle/>
          <a:p>
            <a:r>
              <a:t>1.环境监测：利用碳纳米管传感器实现对大气、水质等环境因素的实时监测，为环境保护提供有效手段。</a:t>
            </a:r>
          </a:p>
          <a:p>
            <a:r>
              <a:t>2.生物医学应用：将碳纳米管传感器应用于生物分子检测、药物筛选等领域，提高疾病诊断和治疗的效率。</a:t>
            </a:r>
          </a:p>
          <a:p/>
        </p:txBody>
      </p:sp>
      <p:sp>
        <p:nvSpPr>
          <p:cNvPr id="4" name="Text Placeholder 3"/>
          <p:cNvSpPr>
            <a:spLocks noGrp="1"/>
          </p:cNvSpPr>
          <p:nvPr>
            <p:ph type="body" idx="3"/>
          </p:nvPr>
        </p:nvSpPr>
        <p:spPr/>
        <p:txBody>
          <a:bodyPr/>
          <a:lstStyle/>
          <a:p>
            <a:r>
              <a:t>面临的挑战与前景</a:t>
            </a:r>
          </a:p>
        </p:txBody>
      </p:sp>
      <p:sp>
        <p:nvSpPr>
          <p:cNvPr id="5" name="Content Placeholder 4"/>
          <p:cNvSpPr>
            <a:spLocks noGrp="1"/>
          </p:cNvSpPr>
          <p:nvPr>
            <p:ph sz="half" idx="4"/>
          </p:nvPr>
        </p:nvSpPr>
        <p:spPr/>
        <p:txBody>
          <a:bodyPr/>
          <a:lstStyle/>
          <a:p>
            <a:r>
              <a:t>1.面临的挑战：碳纳米管传感器在实际应用中仍面临一些挑战，如稳定性、选择性、响应速度等方面的提高。</a:t>
            </a:r>
          </a:p>
          <a:p>
            <a:r>
              <a:t>2.前景展望：随着碳纳米管制备技术的不断进步和微纳加工技术的发展，碳纳米管传感器在性能和应用领域上的拓展具有广阔的前景。</a:t>
            </a:r>
          </a:p>
        </p:txBody>
      </p:sp>
      <p:sp>
        <p:nvSpPr>
          <p:cNvPr id="6" name="Text Placeholder 5"/>
          <p:cNvSpPr>
            <a:spLocks noGrp="1"/>
          </p:cNvSpPr>
          <p:nvPr>
            <p:ph type="body" idx="1"/>
          </p:nvPr>
        </p:nvSpPr>
        <p:spPr/>
        <p:txBody>
          <a:bodyPr/>
          <a:lstStyle/>
          <a:p>
            <a:r>
              <a:t>应用领域的拓展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碳纳米管传感器的类型</a:t>
            </a:r>
          </a:p>
        </p:txBody>
      </p:sp>
      <p:sp>
        <p:nvSpPr>
          <p:cNvPr id="3" name="Subtitle 2"/>
          <p:cNvSpPr>
            <a:spLocks noGrp="1"/>
          </p:cNvSpPr>
          <p:nvPr>
            <p:ph type="subTitle" idx="1"/>
          </p:nvPr>
        </p:nvSpPr>
        <p:spPr/>
        <p:txBody>
          <a:bodyPr/>
          <a:lstStyle/>
          <a:p>
            <a:r>
              <a:t>碳纳米管传感器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碳纳米管传感器的类型</a:t>
            </a:r>
          </a:p>
        </p:txBody>
      </p:sp>
      <p:sp>
        <p:nvSpPr>
          <p:cNvPr id="3" name="Text Placeholder 2"/>
          <p:cNvSpPr>
            <a:spLocks noGrp="1"/>
          </p:cNvSpPr>
          <p:nvPr>
            <p:ph type="body" idx="1"/>
          </p:nvPr>
        </p:nvSpPr>
        <p:spPr/>
        <p:txBody>
          <a:bodyPr/>
          <a:lstStyle/>
          <a:p>
            <a:r>
              <a:t>单壁碳纳米管传感器</a:t>
            </a:r>
          </a:p>
        </p:txBody>
      </p:sp>
      <p:sp>
        <p:nvSpPr>
          <p:cNvPr id="4" name="Content Placeholder 3"/>
          <p:cNvSpPr>
            <a:spLocks noGrp="1"/>
          </p:cNvSpPr>
          <p:nvPr>
            <p:ph sz="half" idx="2"/>
          </p:nvPr>
        </p:nvSpPr>
        <p:spPr/>
        <p:txBody>
          <a:bodyPr/>
          <a:lstStyle/>
          <a:p>
            <a:r>
              <a:t>1.单壁碳纳米管具有优异的电学和机械性能，是制作传感器的理想材料。</a:t>
            </a:r>
          </a:p>
          <a:p>
            <a:r>
              <a:t>2.利用单壁碳纳米管制成的传感器具有高灵敏度和高选择性，可用于检测气体、生物分子等。</a:t>
            </a:r>
          </a:p>
          <a:p>
            <a:r>
              <a:t>3.单壁碳纳米管传感器的研究已取得显著进展，但仍需解决其制备和稳定性方面的挑战。</a:t>
            </a:r>
          </a:p>
          <a:p/>
        </p:txBody>
      </p:sp>
      <p:sp>
        <p:nvSpPr>
          <p:cNvPr id="5" name="Text Placeholder 4"/>
          <p:cNvSpPr>
            <a:spLocks noGrp="1"/>
          </p:cNvSpPr>
          <p:nvPr>
            <p:ph type="body" idx="3"/>
          </p:nvPr>
        </p:nvSpPr>
        <p:spPr/>
        <p:txBody>
          <a:bodyPr/>
          <a:lstStyle/>
          <a:p>
            <a:r>
              <a:t>多壁碳纳米管传感器</a:t>
            </a:r>
          </a:p>
        </p:txBody>
      </p:sp>
      <p:sp>
        <p:nvSpPr>
          <p:cNvPr id="6" name="Content Placeholder 5"/>
          <p:cNvSpPr>
            <a:spLocks noGrp="1"/>
          </p:cNvSpPr>
          <p:nvPr>
            <p:ph sz="half" idx="4"/>
          </p:nvPr>
        </p:nvSpPr>
        <p:spPr/>
        <p:txBody>
          <a:bodyPr/>
          <a:lstStyle/>
          <a:p>
            <a:r>
              <a:t>1.多壁碳纳米管结构独特，具有较好的电学和机械性能，适用于传感器制作。</a:t>
            </a:r>
          </a:p>
          <a:p>
            <a:r>
              <a:t>2.多壁碳纳米管传感器可用于检测多种物理量和化学物质，如应变、压力、气体等。</a:t>
            </a:r>
          </a:p>
          <a:p>
            <a:r>
              <a:t>3.提高多壁碳纳米管传感器的选择性和稳定性是当前研究的重点。</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碳纳米管传感器的类型</a:t>
            </a:r>
          </a:p>
        </p:txBody>
      </p:sp>
      <p:sp>
        <p:nvSpPr>
          <p:cNvPr id="3" name="Content Placeholder 2"/>
          <p:cNvSpPr>
            <a:spLocks noGrp="1"/>
          </p:cNvSpPr>
          <p:nvPr>
            <p:ph sz="half" idx="2"/>
          </p:nvPr>
        </p:nvSpPr>
        <p:spPr/>
        <p:txBody>
          <a:bodyPr/>
          <a:lstStyle/>
          <a:p>
            <a:r>
              <a:t>1.碳纳米管场效应晶体管传感器利用碳纳米管的电学性能实现高灵敏度检测。</a:t>
            </a:r>
          </a:p>
          <a:p>
            <a:r>
              <a:t>2.此类传感器可用于生物分子检测、气体传感等多个领域。</a:t>
            </a:r>
          </a:p>
          <a:p>
            <a:r>
              <a:t>3.优化碳纳米管场效应晶体管的结构和性能是提高传感器性能的关键。</a:t>
            </a:r>
          </a:p>
          <a:p/>
        </p:txBody>
      </p:sp>
      <p:sp>
        <p:nvSpPr>
          <p:cNvPr id="4" name="Text Placeholder 3"/>
          <p:cNvSpPr>
            <a:spLocks noGrp="1"/>
          </p:cNvSpPr>
          <p:nvPr>
            <p:ph type="body" idx="3"/>
          </p:nvPr>
        </p:nvSpPr>
        <p:spPr/>
        <p:txBody>
          <a:bodyPr/>
          <a:lstStyle/>
          <a:p>
            <a:r>
              <a:t>碳纳米管气体传感器</a:t>
            </a:r>
          </a:p>
        </p:txBody>
      </p:sp>
      <p:sp>
        <p:nvSpPr>
          <p:cNvPr id="5" name="Content Placeholder 4"/>
          <p:cNvSpPr>
            <a:spLocks noGrp="1"/>
          </p:cNvSpPr>
          <p:nvPr>
            <p:ph sz="half" idx="4"/>
          </p:nvPr>
        </p:nvSpPr>
        <p:spPr/>
        <p:txBody>
          <a:bodyPr/>
          <a:lstStyle/>
          <a:p>
            <a:r>
              <a:t>1.碳纳米管气体传感器具有高灵敏度、快速响应和恢复等特点，广泛应用于气体检测领域。</a:t>
            </a:r>
          </a:p>
          <a:p>
            <a:r>
              <a:t>2.通过改变碳纳米管的结构和组成，可优化气体传感器的性能。</a:t>
            </a:r>
          </a:p>
          <a:p>
            <a:r>
              <a:t>3.研究新型碳纳米管材料和制备技术是提高气体传感器性能的重要途径。</a:t>
            </a:r>
          </a:p>
          <a:p/>
        </p:txBody>
      </p:sp>
      <p:sp>
        <p:nvSpPr>
          <p:cNvPr id="6" name="Text Placeholder 5"/>
          <p:cNvSpPr>
            <a:spLocks noGrp="1"/>
          </p:cNvSpPr>
          <p:nvPr>
            <p:ph type="body" idx="1"/>
          </p:nvPr>
        </p:nvSpPr>
        <p:spPr/>
        <p:txBody>
          <a:bodyPr/>
          <a:lstStyle/>
          <a:p>
            <a:r>
              <a:t>碳纳米管场效应晶体管传感器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碳纳米管传感器的类型</a:t>
            </a:r>
          </a:p>
        </p:txBody>
      </p:sp>
      <p:sp>
        <p:nvSpPr>
          <p:cNvPr id="3" name="Text Placeholder 2"/>
          <p:cNvSpPr>
            <a:spLocks noGrp="1"/>
          </p:cNvSpPr>
          <p:nvPr>
            <p:ph type="body" idx="1"/>
          </p:nvPr>
        </p:nvSpPr>
        <p:spPr/>
        <p:txBody>
          <a:bodyPr/>
          <a:lstStyle/>
          <a:p>
            <a:r>
              <a:t>碳纳米管生物传感器</a:t>
            </a:r>
          </a:p>
        </p:txBody>
      </p:sp>
      <p:sp>
        <p:nvSpPr>
          <p:cNvPr id="4" name="Content Placeholder 3"/>
          <p:cNvSpPr>
            <a:spLocks noGrp="1"/>
          </p:cNvSpPr>
          <p:nvPr>
            <p:ph sz="half" idx="2"/>
          </p:nvPr>
        </p:nvSpPr>
        <p:spPr/>
        <p:txBody>
          <a:bodyPr/>
          <a:lstStyle/>
          <a:p>
            <a:r>
              <a:t>1.碳纳米管生物传感器利用生物分子与碳纳米管间的相互作用，实现高灵敏度和高选择性的生物分子检测。</a:t>
            </a:r>
          </a:p>
          <a:p>
            <a:r>
              <a:t>2.此类传感器在疾病诊断、生物分子检测等领域具有广泛应用前景。</a:t>
            </a:r>
          </a:p>
          <a:p>
            <a:r>
              <a:t>3.提高生物相容性和降低生物毒性是碳纳米管生物传感器研究的重要方向。</a:t>
            </a:r>
          </a:p>
          <a:p/>
        </p:txBody>
      </p:sp>
      <p:sp>
        <p:nvSpPr>
          <p:cNvPr id="5" name="Text Placeholder 4"/>
          <p:cNvSpPr>
            <a:spLocks noGrp="1"/>
          </p:cNvSpPr>
          <p:nvPr>
            <p:ph type="body" idx="3"/>
          </p:nvPr>
        </p:nvSpPr>
        <p:spPr/>
        <p:txBody>
          <a:bodyPr/>
          <a:lstStyle/>
          <a:p>
            <a:r>
              <a:t>碳纳米管柔性传感器</a:t>
            </a:r>
          </a:p>
        </p:txBody>
      </p:sp>
      <p:sp>
        <p:nvSpPr>
          <p:cNvPr id="6" name="Content Placeholder 5"/>
          <p:cNvSpPr>
            <a:spLocks noGrp="1"/>
          </p:cNvSpPr>
          <p:nvPr>
            <p:ph sz="half" idx="4"/>
          </p:nvPr>
        </p:nvSpPr>
        <p:spPr/>
        <p:txBody>
          <a:bodyPr/>
          <a:lstStyle/>
          <a:p>
            <a:r>
              <a:t>1.碳纳米管柔性传感器具有良好的柔韧性和可穿戴性，适用于人体运动和健康监测。</a:t>
            </a:r>
          </a:p>
          <a:p>
            <a:r>
              <a:t>2.此类传感器可检测应变、压力、弯曲等多种物理量，为柔性电子设备的发展提供支持。</a:t>
            </a:r>
          </a:p>
          <a:p>
            <a:r>
              <a:t>3.提高碳纳米管柔性传感器的稳定性和耐用性是未来研究的关键。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碳纳米管传感器的制备</a:t>
            </a:r>
          </a:p>
        </p:txBody>
      </p:sp>
      <p:sp>
        <p:nvSpPr>
          <p:cNvPr id="3" name="Subtitle 2"/>
          <p:cNvSpPr>
            <a:spLocks noGrp="1"/>
          </p:cNvSpPr>
          <p:nvPr>
            <p:ph type="subTitle" idx="1"/>
          </p:nvPr>
        </p:nvSpPr>
        <p:spPr/>
        <p:txBody>
          <a:bodyPr/>
          <a:lstStyle/>
          <a:p>
            <a:r>
              <a:t>碳纳米管传感器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碳纳米管传感器的制备</a:t>
            </a:r>
          </a:p>
        </p:txBody>
      </p:sp>
      <p:sp>
        <p:nvSpPr>
          <p:cNvPr id="3" name="Text Placeholder 2"/>
          <p:cNvSpPr>
            <a:spLocks noGrp="1"/>
          </p:cNvSpPr>
          <p:nvPr>
            <p:ph type="body" idx="1"/>
          </p:nvPr>
        </p:nvSpPr>
        <p:spPr/>
        <p:txBody>
          <a:bodyPr/>
          <a:lstStyle/>
          <a:p>
            <a:r>
              <a:t>碳纳米管的选择与处理</a:t>
            </a:r>
          </a:p>
        </p:txBody>
      </p:sp>
      <p:sp>
        <p:nvSpPr>
          <p:cNvPr id="4" name="Content Placeholder 3"/>
          <p:cNvSpPr>
            <a:spLocks noGrp="1"/>
          </p:cNvSpPr>
          <p:nvPr>
            <p:ph sz="half" idx="2"/>
          </p:nvPr>
        </p:nvSpPr>
        <p:spPr/>
        <p:txBody>
          <a:bodyPr/>
          <a:lstStyle/>
          <a:p>
            <a:r>
              <a:t>1.选择具有高纯度、直径均匀的碳纳米管，有利于提高传感器的性能。</a:t>
            </a:r>
          </a:p>
          <a:p>
            <a:r>
              <a:t>2.通过化学处理或物理处理方法，提高碳纳米管的表面活性和导电性能。</a:t>
            </a:r>
          </a:p>
          <a:p/>
        </p:txBody>
      </p:sp>
      <p:sp>
        <p:nvSpPr>
          <p:cNvPr id="5" name="Text Placeholder 4"/>
          <p:cNvSpPr>
            <a:spLocks noGrp="1"/>
          </p:cNvSpPr>
          <p:nvPr>
            <p:ph type="body" idx="3"/>
          </p:nvPr>
        </p:nvSpPr>
        <p:spPr/>
        <p:txBody>
          <a:bodyPr/>
          <a:lstStyle/>
          <a:p>
            <a:r>
              <a:t>碳纳米管与基底的结合方式</a:t>
            </a:r>
          </a:p>
        </p:txBody>
      </p:sp>
      <p:sp>
        <p:nvSpPr>
          <p:cNvPr id="6" name="Content Placeholder 5"/>
          <p:cNvSpPr>
            <a:spLocks noGrp="1"/>
          </p:cNvSpPr>
          <p:nvPr>
            <p:ph sz="half" idx="4"/>
          </p:nvPr>
        </p:nvSpPr>
        <p:spPr/>
        <p:txBody>
          <a:bodyPr/>
          <a:lstStyle/>
          <a:p>
            <a:r>
              <a:t>1.选择合适的基底材料，如硅片、玻璃等，确保与碳纳米管良好的兼容性。</a:t>
            </a:r>
          </a:p>
          <a:p>
            <a:r>
              <a:t>2.利用化学气相沉积、物理吸附等方法，实现碳纳米管与基底的牢固结合。</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碳纳米管传感器的制备</a:t>
            </a:r>
          </a:p>
        </p:txBody>
      </p:sp>
      <p:sp>
        <p:nvSpPr>
          <p:cNvPr id="3" name="Text Placeholder 2"/>
          <p:cNvSpPr>
            <a:spLocks noGrp="1"/>
          </p:cNvSpPr>
          <p:nvPr>
            <p:ph type="body" idx="1"/>
          </p:nvPr>
        </p:nvSpPr>
        <p:spPr/>
        <p:txBody>
          <a:bodyPr/>
          <a:lstStyle/>
          <a:p>
            <a:r>
              <a:t>传感器的结构设计</a:t>
            </a:r>
          </a:p>
        </p:txBody>
      </p:sp>
      <p:sp>
        <p:nvSpPr>
          <p:cNvPr id="4" name="Content Placeholder 3"/>
          <p:cNvSpPr>
            <a:spLocks noGrp="1"/>
          </p:cNvSpPr>
          <p:nvPr>
            <p:ph sz="half" idx="2"/>
          </p:nvPr>
        </p:nvSpPr>
        <p:spPr/>
        <p:txBody>
          <a:bodyPr/>
          <a:lstStyle/>
          <a:p>
            <a:r>
              <a:t>1.设计合理的传感器结构，确保碳纳米管在传感器中的有效利用。</a:t>
            </a:r>
          </a:p>
          <a:p>
            <a:r>
              <a:t>2.通过微加工技术、纳米压印等技术，实现传感器结构的精确控制和优化。</a:t>
            </a:r>
          </a:p>
          <a:p/>
        </p:txBody>
      </p:sp>
      <p:sp>
        <p:nvSpPr>
          <p:cNvPr id="5" name="Text Placeholder 4"/>
          <p:cNvSpPr>
            <a:spLocks noGrp="1"/>
          </p:cNvSpPr>
          <p:nvPr>
            <p:ph type="body" idx="3"/>
          </p:nvPr>
        </p:nvSpPr>
        <p:spPr/>
        <p:txBody>
          <a:bodyPr/>
          <a:lstStyle/>
          <a:p>
            <a:r>
              <a:t>制备过程中的环境控制</a:t>
            </a:r>
          </a:p>
        </p:txBody>
      </p:sp>
      <p:sp>
        <p:nvSpPr>
          <p:cNvPr id="6" name="Content Placeholder 5"/>
          <p:cNvSpPr>
            <a:spLocks noGrp="1"/>
          </p:cNvSpPr>
          <p:nvPr>
            <p:ph sz="half" idx="4"/>
          </p:nvPr>
        </p:nvSpPr>
        <p:spPr/>
        <p:txBody>
          <a:bodyPr/>
          <a:lstStyle/>
          <a:p>
            <a:r>
              <a:t>1.在制备过程中保持高洁净度的环境，避免杂质对传感器性能的影响。</a:t>
            </a:r>
          </a:p>
          <a:p>
            <a:r>
              <a:t>2.严格控制制备过程中的温度、压力等参数，确保碳纳米管传感器的稳定性和可靠性。</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https://d.book118.com/395330210202011042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碳纳米管简介</vt:lpstr>
      <vt:lpstr> 碳纳米管简介</vt:lpstr>
      <vt:lpstr> 碳纳米管简介</vt:lpstr>
      <vt:lpstr> 碳纳米管简介</vt:lpstr>
      <vt:lpstr> 碳纳米管传感器的原理</vt:lpstr>
      <vt:lpstr> 碳纳米管传感器的原理</vt:lpstr>
      <vt:lpstr> 碳纳米管传感器的原理</vt:lpstr>
      <vt:lpstr> 碳纳米管传感器的原理</vt:lpstr>
      <vt:lpstr> 碳纳米管传感器的类型</vt:lpstr>
      <vt:lpstr> 碳纳米管传感器的类型</vt:lpstr>
      <vt:lpstr> 碳纳米管传感器的类型</vt:lpstr>
      <vt:lpstr> 碳纳米管传感器的类型</vt:lpstr>
      <vt:lpstr> 碳纳米管传感器的制备</vt:lpstr>
      <vt:lpstr> 碳纳米管传感器的制备</vt:lpstr>
      <vt:lpstr> 碳纳米管传感器的制备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2024-09-03T20:11:09.591</cp:lastPrinted>
  <dcterms:created xsi:type="dcterms:W3CDTF">2024-09-03T12:11:09Z</dcterms:created>
  <dcterms:modified xsi:type="dcterms:W3CDTF">2024-09-03T12:11:11Z</dcterms:modified>
</cp:coreProperties>
</file>