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9BD830-953E-46A0-8F84-C906C5678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CEA07-3063-477E-94A7-B1E121E03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DB4D09-A619-42F3-B5B0-6D73EDE7A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226B4B-7089-4137-B7AA-581E7C1C1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C3DDE5-B03E-41D9-AA88-CB1BAFB2C5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912571-2E56-4803-BCA4-46FFEE2AED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58175-F20D-4C5C-A56A-0CE7CA0476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323B5-977D-4EC1-88CB-3DF647784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4D558C-DBA7-45A6-9560-6C26CA9D1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E6979-5B12-4C24-963D-016EEF2B0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8B690-E805-4D4C-BC95-32C9692E6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0241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市场需求分析与产品定位的专业培训</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2024-01-23</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市场需求分析基础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产品定位策略与实践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消费者行为研究与应用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竞争环境分析与差异化策略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品牌建设与营销推广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数据驱动下的市场决策支持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市场需求分析基础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市场需求是指在一定时期内和一定价格水平下，消费者愿意并能够购买的商品或服务数量。它是市场营销活动的出发点和归宿，对企业的生产经营具有决定性影响。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了解市场需求是企业制定营销策略、进行产品开发和市场定位的基础。只有深入了解市场需求，企业才能生产出符合消费者期望的产品，提高市场占有率，实现盈利目标。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57" r="2185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市场需求来源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市场需求的来源主要包括消费者需求、生产者需求和政府需求。其中，消费者需求是市场需求的主要来源，涉及到消费者的购买意愿和购买能力。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市场需求类型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根据需求的性质和特点，市场需求可分为潜在需求、现实需求、未来需求和负面需求。不同类型的市场需求对企业营销策略的制定和产品开发具有不同的指导意义。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市场需求来源与类型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实验调查法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通过在受控环境下对目标受众进行测试，了解他们对产品或服务的反应和需求。这种方法适用于对新产品或服务的市场测试。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问卷调查法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通过设计问卷，向目标受众收集有关市场需求的信息。这种方法适用于大规模的市场调查，可以获取较为全面和详细的数据。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访谈调查法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通过与目标受众进行面对面的交流，深入了解他们的需求、意见和期望。这种方法适用于对特定群体或个体的深入调查。</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观察调查法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通过观察目标受众的行为、态度和环境等因素，推断他们的需求和期望。这种方法适用于对消费者行为和市场环境的直观了解。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市场需求调查方法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产品定位策略与实践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产品定位定义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产品定位是指在市场细分的基础上，针对目标消费者的心理和需求，为产品在市场上树立一个明确的、有别于竞争对手的、符合消费者需求的形象，从而在消费者心中占据一个有利的位置。</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明确产品市场方向</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通过产品定位，企业可以明确产品在市场中的方向和位置，从而更好地满足目标消费者的需求。</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区分竞争对手</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通过独特的产品定位，企业可以与竞争对手区分开来，形成差异化竞争优势。</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提升品牌形象</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准确的产品定位有助于提升品牌形象，增强消费者对品牌的认知度和忠诚度。</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产品定位概念及作用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深入了解目标市场、竞争对手和消费者需求，为产品定位提供数据支持。</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市场调研与分析</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在产品推向市场后，根据市场反馈和消费者意见，及时调整和优化产品定位策略。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调整与优化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明确产品的目标消费者群体，包括他们的年龄、性别、地域、职业等特征。</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确定目标消费者</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根据市场调研结果，提炼出产品的独特卖点和优势，作为产品定位的依据。</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提炼产品卖点</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结合目标消费者需求和产品卖点，制定具体的产品定位策略，包括产品形象、宣传口号、推广渠道等。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制定产品定位策略</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产品定位步骤与方法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873" b="78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某手机品牌通过精准的产品定位，成功抓住年轻消费者的心理和需求，推出具有时尚外观和强大拍照功能的手机，迅速占领市场份额。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某家居品牌针对不同消费者群体推出个性化家居产品，通过独特的设计风格和贴心的功能配置，赢得了消费者的青睐和认可。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某饮料品牌通过深入市场调研和分析消费者需求，推出健康无糖饮料，满足了消费者对健康饮食的追求，成功打开了市场销路。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消费者行为研究与应用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文化因素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社会因素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个人因素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消费者行为影响因素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包括文化、亚文化、社会阶层等，对消费者的价值观、审美观、消费观等有深远影响。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包括年龄、生命周期阶段、职业、经济状况、生活方式等，决定消费者的购买能力和购买需求。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包括家庭、参照群体、社会角色与地位等，对消费者的购买决策和购买行为产生直接影响。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包括动机、知觉、学习、信念和态度等，影响消费者对产品的认知和购买意愿。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50" b="-50"/>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认知心理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情感心理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动机心理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社会心理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消费者心理特征分析</a:t>
              </a:r>
            </a:p>
          </p:txBody>
        </p:sp>
      </p:grpSp>
      <p:pic>
        <p:nvPicPr>
          <p:cNvPr id="28" name="Picture 28"/>
          <p:cNvPicPr>
            <a:picLocks noChangeAspect="1"/>
          </p:cNvPicPr>
          <p:nvPr/>
        </p:nvPicPr>
        <p:blipFill>
          <a:blip r:embed="rId2"/>
          <a:srcRect l="1426" r="142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消费者如何获取、处理和记忆产品信息，以及如何形成对产品的认知和评价。</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消费者对产品的情感反应，如喜欢、厌恶、兴奋等，以及这些情感如何影响购买决策。</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消费者的购买动机，如求实、求新、求美、求名等，以及这些动机如何驱动购买行为。</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消费者在购买过程中受到的社会影响，如从众、模仿、攀比等。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https://d.book118.com/395330241011011110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2024-09-15T03:32:11.580</cp:lastPrinted>
  <dcterms:created xsi:type="dcterms:W3CDTF">2024-09-14T19:32:11Z</dcterms:created>
  <dcterms:modified xsi:type="dcterms:W3CDTF">2024-09-14T19:32:13Z</dcterms:modified>
</cp:coreProperties>
</file>