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A5188-E2FD-46B9-B58D-94729BAF5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C4A3C-395E-487C-9908-D93381F44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AB9F5-80E9-40BC-80E0-E49B967F0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D61F82-F981-4B4F-86C6-5727E5E0E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5AC2AD-CA41-4CD0-B44E-B3220E213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21D450-C9FA-40F5-939A-CADAF12C4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3350D6-B0D6-42CA-96BB-8F03EADA9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90E7EC-BC7E-452C-A3B1-09A3C58C8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8E50D9-909A-4F8C-BDD0-021D8F62B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4321A-B495-4B50-8C8F-83AF42A81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AEF9B-C92E-43DE-B3C4-A06962AB5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33030014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健康促进与教育评估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16228" y="2321923"/>
            <a:ext cx="3739753" cy="20769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61215" y="3978920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5" name="AutoShape 5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健康促进活动概述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教育培训情况分析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健康知识普及程度评估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健康行为改变情况评估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存在问题与改进建议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明确健康促进与教育评估的目标，提高居民健康素养，促进健康行为改变，降低疾病发生率。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随着健康观念的转变，健康促进与教育在公共卫生领域的重要性日益凸显，评估工作成为关键环节。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605" r="306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涵盖健康促进与教育政策、项目、活动等多个层面，涉及个人、群体和社会多个维度。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包括政府、医疗卫生机构、学校、社区、企业等各类组织和人群。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评估范围与对象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采用定量与定性相结合的方法，如问卷调查、访谈、观察、文献分析等。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目标、制定评估方案、收集资料、分析数据、撰写评估报告、反馈与改进等步骤。在评估过程中，注重科学性、客观性和公正性，确保评估结果真实可靠。同时，根据实际情况灵活调整评估方法和流程，以适应不同场景和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健康促进活动概述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提高居民健康素养，促进健康生活方式的形成。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通过健康促进活动，提高居民对健康知识的认知和理解，培养居民的健康行为习惯，降低慢性疾病的发病率，提高居民整体健康水平。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健康知识讲座、健康技能培训、健康咨询服务、健康生活方式倡导等。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线上线下相结合，包括健康知识竞赛、健康主题日活动、健康科普文章推送、健康公益广告等。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活动内容与形式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策划阶段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宣传阶段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实施阶段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总结阶段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活动实施情况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按照活动方案有序开展各项活动，确保活动的顺利进行和居民的积极参与。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通过社交媒体、宣传海报、宣传单等多种渠道进行活动宣传，提高居民的参与度和知晓率。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制定活动方案，明确活动主题、目标、内容和形式，确定活动时间和地点，组织策划团队进行分工协作。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对活动进行总结评估，分析活动效果，总结经验教训，为今后的健康促进活动提供参考和借鉴。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教育培训情况分析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109" r="710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健康知识普及课程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健康教育技能培训课程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专题研讨与案例分析课程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包括基础健康知识、疾病预防与控制、健康生活方式等内容。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针对健康教育工作者，提供健康教育计划制定、实施与评价等技能培训。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针对特定健康问题或人群，进行深入研讨与案例分析，提高解决实际问题的能力。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培训课程设置及内容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培训师资及教学方法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邀请具有丰富实践经验和理论知识的健康教育专家担任主讲教师。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采用小组讨论、角色扮演、案例分析等互动式教学方法，提高学员参与度和学习效果。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运用幻灯片、视频、动画等多媒体教学手段，使教学内容更加生动形象。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资深健康教育专家授课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互动式教学方法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多媒体教学手段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培训前后测试对比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学员满意度调查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跟踪评估与效果反馈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培训效果评估与反馈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对学员进行满意度调查，了解他们对培训课程设置、师资水平、教学方法等方面的意见和建议。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定期对学员进行跟踪评估，了解他们在实际工作中运用所学知识和技能的情况，并及时反馈培训效果。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通过培训前后的测试对比，评估学员对健康知识和技能的掌握情况。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https://d.book118.com/395330300140011112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2024-09-18T20:58:34.134</cp:lastPrinted>
  <dcterms:created xsi:type="dcterms:W3CDTF">2024-09-18T12:58:34Z</dcterms:created>
  <dcterms:modified xsi:type="dcterms:W3CDTF">2024-09-18T12:58:36Z</dcterms:modified>
</cp:coreProperties>
</file>