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346C48-9968-48A3-BBFA-C761B7B0B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0F67D2-D078-4A5C-B446-6B334540D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5C9B0F-B394-4AEA-91EC-FFBFAEE3A9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6549327-DCDE-4550-B4E1-4977B40BBE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5AC54D-3CD6-45E7-BE5E-8DD6836A7EE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BB77E2E-DFBF-48F3-828E-3B5963B66B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0C1E993-6A90-4F89-AA87-B87C20C68E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285EBC-B48D-4EB1-9102-B2099855E9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B93D74-CFB1-4F1A-93F8-CA65FB4D64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60AEE3-9BB8-4991-B2D9-6306EAC135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2A7498-EEE6-41D4-8B2C-23B0E2F29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3100020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垃圾焚烧行业分析</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2023-12-29</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垃圾焚烧技术分析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行业市场分析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行业政策与法规分析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行业挑战与机遇</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成功案例分析</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行业概述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l="25587" r="25587"/>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12599" r="12599"/>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6568" r="26568"/>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垃圾焚烧行业是指通过焚烧方式处理城市生活垃圾和其他废弃物的产业。</a:t>
            </a:r>
            <a:endParaRPr lang="en-US" sz="1100"/>
          </a:p>
        </p:txBody>
      </p:sp>
      <p:sp>
        <p:nvSpPr>
          <p:cNvPr id="10" name="AutoShape 10"/>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11" name="AutoShape 11"/>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垃圾焚烧具有处理量大、减量性好、无害化程度高等优点，是城市垃圾处理的重要方式之一。</a:t>
            </a:r>
            <a:endParaRPr lang="en-US" sz="1100"/>
          </a:p>
        </p:txBody>
      </p:sp>
      <p:sp>
        <p:nvSpPr>
          <p:cNvPr id="12" name="AutoShape 12"/>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特点</a:t>
            </a:r>
            <a:endParaRPr lang="en-US" sz="1100"/>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316" r="31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2638" b="2638"/>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2638" b="2638"/>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行业的重要性</a:t>
            </a:r>
          </a:p>
        </p:txBody>
      </p:sp>
      <p:sp>
        <p:nvSpPr>
          <p:cNvPr id="31" name="TextBox 31"/>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环境保护</a:t>
            </a:r>
          </a:p>
        </p:txBody>
      </p:sp>
      <p:sp>
        <p:nvSpPr>
          <p:cNvPr id="32" name="TextBox 32"/>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垃圾焚烧能够减少垃圾的体积和重量，减少土地占用，同时避免垃圾的二次污染，对环境保护具有重要意义。</a:t>
            </a:r>
          </a:p>
        </p:txBody>
      </p:sp>
      <p:sp>
        <p:nvSpPr>
          <p:cNvPr id="33" name="TextBox 33"/>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资源利用</a:t>
            </a:r>
          </a:p>
        </p:txBody>
      </p:sp>
      <p:sp>
        <p:nvSpPr>
          <p:cNvPr id="34" name="TextBox 34"/>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垃圾焚烧产生的热量可以被回收利用，用于发电、供热等，实现资源的有效利用。</a:t>
            </a:r>
          </a:p>
        </p:txBody>
      </p:sp>
      <p:sp>
        <p:nvSpPr>
          <p:cNvPr id="35" name="TextBox 35"/>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城市管理</a:t>
            </a:r>
          </a:p>
        </p:txBody>
      </p:sp>
      <p:sp>
        <p:nvSpPr>
          <p:cNvPr id="36" name="TextBox 3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垃圾焚烧是城市垃圾管理的重要组成部分，对于提高城市环境卫生和形象具有重要作用。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行业的发展历程与趋势</a:t>
            </a:r>
          </a:p>
        </p:txBody>
      </p:sp>
      <p:sp>
        <p:nvSpPr>
          <p:cNvPr id="40" name="TextBox 40"/>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sp>
        <p:nvSpPr>
          <p:cNvPr id="41" name="TextBox 41"/>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垃圾焚烧行业经历了从手动焚烧、简易焚烧炉到现代化垃圾焚烧厂的发展过程。</a:t>
            </a:r>
          </a:p>
        </p:txBody>
      </p:sp>
      <p:sp>
        <p:nvSpPr>
          <p:cNvPr id="42" name="TextBox 42"/>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sp>
        <p:nvSpPr>
          <p:cNvPr id="43" name="TextBox 43"/>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随着环保要求的提高和技术的进步，垃圾焚烧行业正朝着规模化、专业化、环保化方向发展。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垃圾焚烧技术分析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2638" b="2638"/>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2638" b="2638"/>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7428" b="7428"/>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垃圾焚烧技术原理</a:t>
            </a:r>
          </a:p>
        </p:txBody>
      </p:sp>
      <p:sp>
        <p:nvSpPr>
          <p:cNvPr id="31" name="TextBox 31"/>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垃圾焚烧技术是通过高温燃烧的方式将生活垃圾转化为灰烬、气体和热量，从而实现垃圾减量化和无害化处理的过程。</a:t>
            </a:r>
          </a:p>
        </p:txBody>
      </p:sp>
      <p:sp>
        <p:nvSpPr>
          <p:cNvPr id="32" name="TextBox 32"/>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垃圾进入焚烧炉后，在850℃以上的高温下进行充分燃烧，产生的高温气体在余热锅炉中进行热交换，生成蒸汽或热水。</a:t>
            </a:r>
          </a:p>
        </p:txBody>
      </p:sp>
      <p:sp>
        <p:nvSpPr>
          <p:cNvPr id="33" name="TextBox 33"/>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经过除尘处理后，高温气体排出烟囱，灰烬经过冷却、破碎和筛分后得到可燃物残渣和不可燃物填埋处理。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3"/>
          <a:srcRect t="4818" b="4818"/>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垃圾焚烧处理速度快，减量化和无害化效果好，可回收热量用于发电或供热，减轻土地压力。</a:t>
            </a:r>
            <a:endParaRPr lang="en-US" sz="1100"/>
          </a:p>
        </p:txBody>
      </p:sp>
      <p:sp>
        <p:nvSpPr>
          <p:cNvPr id="7" name="AutoShape 7"/>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投资成本高，运营成本高，可能产生二次污染和恶臭气体排放，需要消耗大量的燃料和水资源。</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垃圾焚烧技术的优缺点</a:t>
            </a:r>
          </a:p>
        </p:txBody>
      </p:sp>
      <p:sp>
        <p:nvSpPr>
          <p:cNvPr id="29" name="AutoShape 29"/>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缺点</a:t>
            </a:r>
            <a:endParaRPr lang="en-US" sz="1100"/>
          </a:p>
        </p:txBody>
      </p:sp>
      <p:sp>
        <p:nvSpPr>
          <p:cNvPr id="30" name="AutoShape 30"/>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优点</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采用先进的燃烧技术和尾气处理技术，提高燃烧效率和污染物去除率，降低能耗和资源消耗。</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改进</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开发新型的垃圾焚烧技术和设备，如移动式垃圾焚烧炉、气化熔融焚烧炉等，提高垃圾处理效率和资源利用率。</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创新</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垃圾焚烧技术的改进与创新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行业市场分析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068653" y="2719942"/>
            <a:ext cx="2654699" cy="0"/>
          </a:xfrm>
          <a:prstGeom prst="line">
            <a:avLst/>
          </a:prstGeom>
          <a:ln w="9525">
            <a:solidFill>
              <a:srgbClr val="FFFFFF">
                <a:alpha val="100000"/>
              </a:srgbClr>
            </a:solidFill>
            <a:prstDash val="solid"/>
            <a:headEnd type="oval"/>
          </a:ln>
        </p:spPr>
      </p:cxnSp>
      <p:sp>
        <p:nvSpPr>
          <p:cNvPr id="6" name="TextBox 6"/>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当前市场规模</a:t>
            </a:r>
          </a:p>
        </p:txBody>
      </p:sp>
      <p:sp>
        <p:nvSpPr>
          <p:cNvPr id="7" name="TextBox 7"/>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全球垃圾焚烧市场规模持续增长，主要受城市化进程加快、环保政策推动以及技术进步等因素影响。</a:t>
            </a:r>
          </a:p>
        </p:txBody>
      </p:sp>
      <p:sp>
        <p:nvSpPr>
          <p:cNvPr id="8" name="AutoShape 8"/>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4836240" y="2719942"/>
            <a:ext cx="2654699" cy="0"/>
          </a:xfrm>
          <a:prstGeom prst="line">
            <a:avLst/>
          </a:prstGeom>
          <a:ln w="9525">
            <a:solidFill>
              <a:srgbClr val="FFFFFF">
                <a:alpha val="100000"/>
              </a:srgbClr>
            </a:solidFill>
            <a:prstDash val="solid"/>
            <a:headEnd type="oval"/>
          </a:ln>
        </p:spPr>
      </p:cxnSp>
      <p:sp>
        <p:nvSpPr>
          <p:cNvPr id="10" name="TextBox 10"/>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预期增长</a:t>
            </a:r>
          </a:p>
        </p:txBody>
      </p:sp>
      <p:sp>
        <p:nvSpPr>
          <p:cNvPr id="11" name="TextBox 11"/>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随着环保意识的提高和技术的不断进步，预计未来几年垃圾焚烧市场将保持稳定增长。</a:t>
            </a:r>
          </a:p>
        </p:txBody>
      </p:sp>
      <p:sp>
        <p:nvSpPr>
          <p:cNvPr id="12" name="AutoShape 12"/>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8603826" y="2719942"/>
            <a:ext cx="2654699" cy="0"/>
          </a:xfrm>
          <a:prstGeom prst="line">
            <a:avLst/>
          </a:prstGeom>
          <a:ln w="9525">
            <a:solidFill>
              <a:srgbClr val="FFFFFF">
                <a:alpha val="100000"/>
              </a:srgbClr>
            </a:solidFill>
            <a:prstDash val="solid"/>
            <a:headEnd type="oval"/>
          </a:ln>
        </p:spPr>
      </p:cxnSp>
      <p:sp>
        <p:nvSpPr>
          <p:cNvPr id="14" name="TextBox 14"/>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区域分布</a:t>
            </a:r>
          </a:p>
        </p:txBody>
      </p:sp>
      <p:sp>
        <p:nvSpPr>
          <p:cNvPr id="15" name="TextBox 15"/>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垃圾焚烧市场主要集中欧美等发达国家和地区，但亚太地区的市场潜力正在逐渐释放。</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blip>
          <a:srcRect l="16667" r="16667"/>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8" name="TextBox 8"/>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创新型企业</a:t>
            </a:r>
          </a:p>
        </p:txBody>
      </p:sp>
      <p:sp>
        <p:nvSpPr>
          <p:cNvPr id="9" name="TextBox 9"/>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一些创新型企业凭借技术优势和灵活的经营模式，逐渐在市场中获得一席之地。</a:t>
            </a:r>
          </a:p>
        </p:txBody>
      </p:sp>
      <p:sp>
        <p:nvSpPr>
          <p:cNvPr id="10" name="AutoShape 10"/>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2" name="TextBox 12"/>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国际大型企业</a:t>
            </a:r>
          </a:p>
        </p:txBody>
      </p:sp>
      <p:sp>
        <p:nvSpPr>
          <p:cNvPr id="13" name="TextBox 13"/>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如威立雅、苏伊士等，这些企业在全球范围内提供垃圾焚烧处理服务，拥有先进的技术和丰富的运营经验。</a:t>
            </a:r>
          </a:p>
        </p:txBody>
      </p:sp>
      <p:sp>
        <p:nvSpPr>
          <p:cNvPr id="14" name="AutoShape 14"/>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6" name="TextBox 16"/>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国内大型企业</a:t>
            </a:r>
          </a:p>
        </p:txBody>
      </p:sp>
      <p:sp>
        <p:nvSpPr>
          <p:cNvPr id="17" name="TextBox 17"/>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如光大环境、中国天楹等，这些企业在国内市场占据较大份额，具有较强的竞争力和影响力。</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主要市场参与者</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https://d.book118.com/395331000201011112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2024-09-18T22:55:55.756</cp:lastPrinted>
  <dcterms:created xsi:type="dcterms:W3CDTF">2024-09-18T14:55:55Z</dcterms:created>
  <dcterms:modified xsi:type="dcterms:W3CDTF">2024-09-18T14:55:58Z</dcterms:modified>
</cp:coreProperties>
</file>