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E7FFBE-D952-47F1-96D4-DBE69691D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8ABC9A-942F-4415-A0EA-E12DE67E4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093AF1-B273-4003-B210-60896890A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9F3046-651F-477F-B37E-F70CD90E11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192A35-388F-4F25-A92D-168D031ACC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2456C2-7DE4-4484-90C7-7C068DB2CD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FE24D6-3852-4C3D-91AF-EE484730E0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3FDB36-DE95-4C6A-B6F3-606B064BE2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D2D528-34B5-4FE1-B2E9-A7978CE7F8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4AC873-F646-4AA1-A0AF-35724C87A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11DE8B-B60D-4CA3-B157-EBF9B0799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3111330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浅谈中美校园文化对比</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2024-01-08</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中美校园文化概述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中美校园文化差异</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中美校园文化影响</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中美校园文化交流与融合</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中美校园文化发展趋势</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中美校园文化概述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自由表达</a:t>
            </a:r>
          </a:p>
        </p:txBody>
      </p:sp>
      <p:sp>
        <p:nvSpPr>
          <p:cNvPr id="13" name="TextBox 13"/>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美国校园崇尚言论自由，鼓励学生表达自己的观点和意见，有利于培养学生的独立思考能力。</a:t>
            </a:r>
          </a:p>
        </p:txBody>
      </p:sp>
      <p:sp>
        <p:nvSpPr>
          <p:cNvPr id="14" name="TextBox 14"/>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社区参与</a:t>
            </a:r>
          </a:p>
        </p:txBody>
      </p:sp>
      <p:sp>
        <p:nvSpPr>
          <p:cNvPr id="15" name="TextBox 15"/>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美国校园注重社区参与，学生参与各类社团和志愿者活动，培养社会责任感和公民意识。</a:t>
            </a:r>
          </a:p>
        </p:txBody>
      </p:sp>
      <p:sp>
        <p:nvSpPr>
          <p:cNvPr id="16" name="TextBox 16"/>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竞技体育</a:t>
            </a:r>
          </a:p>
        </p:txBody>
      </p:sp>
      <p:sp>
        <p:nvSpPr>
          <p:cNvPr id="17" name="TextBox 17"/>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体育在美国校园文化中占据重要地位，许多学生热衷参与竞技体育，培养团队精神和领导能力。</a:t>
            </a:r>
          </a:p>
        </p:txBody>
      </p:sp>
      <p:sp>
        <p:nvSpPr>
          <p:cNvPr id="18" name="TextBox 18"/>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多元化</a:t>
            </a:r>
          </a:p>
        </p:txBody>
      </p:sp>
      <p:sp>
        <p:nvSpPr>
          <p:cNvPr id="19" name="TextBox 19"/>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美国校园文化多元开放，学生来自不同文化背景，有利于拓宽学生的国际视野。</a:t>
            </a:r>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美国校园文化特点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585" r="14585"/>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7805" r="7805"/>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中国校园文化强调集体主义精神，注重团队合作和集体荣誉感。</a:t>
            </a:r>
            <a:endParaRPr lang="en-US" sz="1100"/>
          </a:p>
        </p:txBody>
      </p:sp>
      <p:sp>
        <p:nvSpPr>
          <p:cNvPr id="17" name="AutoShape 17"/>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集体主义</a:t>
            </a:r>
            <a:endParaRPr lang="en-US" sz="1100"/>
          </a:p>
        </p:txBody>
      </p:sp>
      <p:sp>
        <p:nvSpPr>
          <p:cNvPr id="18" name="AutoShape 18"/>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中国校园文化注重学术严谨，强调知识的学习和积累，培养学生的学术素养。</a:t>
            </a:r>
            <a:endParaRPr lang="en-US" sz="1100"/>
          </a:p>
        </p:txBody>
      </p:sp>
      <p:sp>
        <p:nvSpPr>
          <p:cNvPr id="19" name="AutoShape 19"/>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学术严谨</a:t>
            </a:r>
            <a:endParaRPr lang="en-US" sz="1100"/>
          </a:p>
        </p:txBody>
      </p:sp>
      <p:sp>
        <p:nvSpPr>
          <p:cNvPr id="20" name="AutoShape 20"/>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中国校园文化注重传统文化传承，弘扬中华优秀传统文化，培养学生的民族自豪感。</a:t>
            </a:r>
            <a:endParaRPr lang="en-US" sz="1100"/>
          </a:p>
        </p:txBody>
      </p:sp>
      <p:sp>
        <p:nvSpPr>
          <p:cNvPr id="21" name="AutoShape 21"/>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传统文化传承</a:t>
            </a:r>
            <a:endParaRPr lang="en-US" sz="1100"/>
          </a:p>
        </p:txBody>
      </p:sp>
      <p:sp>
        <p:nvSpPr>
          <p:cNvPr id="22" name="AutoShape 22"/>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中国校园文化强调纪律与规矩，要求学生遵守规章制度，维护校园秩序。</a:t>
            </a:r>
            <a:endParaRPr lang="en-US" sz="1100"/>
          </a:p>
        </p:txBody>
      </p:sp>
      <p:sp>
        <p:nvSpPr>
          <p:cNvPr id="23" name="AutoShape 23"/>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纪律与规矩</a:t>
            </a:r>
            <a:endParaRPr lang="en-US" sz="1100"/>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中国校园文化特点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中美校园文化差异</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教育理念是中美校园文化差异的核心，美国教育注重创新、实践和批判性思维，而中国则强调知识灌输和应试能力。</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美国，教育强调独立思考、创新和动手能力，学生经常进行小组讨论、实验和项目制作，老师鼓励学生挑战权威，培养批判性思维。相反，中国教育注重知识的灌输和应试能力，学生通常通过大量练习和记忆来备考，考试成绩被视为衡量学生优秀与否的主要标准。</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教育理念差异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学术氛围的差异主要体现在学术自由度和学术环境上，美国校园文化更加开放、自由，鼓励学生探索未知领域，而中国则更注重学术规范和严谨性。</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美国，学术氛围较为开放、自由，教授与学生之间的交流更加平等、互动，学术研究更注重原创性和实用性。学生可以自由发表观点，参与课题研究，与教授进行深入探讨。而在中国，学术氛围更注重规范和严谨性，学术研究通常按照既定框架和规范进行，论文发表需经过严格审核。</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学术氛围差异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中美校园社交活动差异主要体现在学生组织、课外活动和社交礼仪上，美国校园文化更加开放、多元和个性化，而中国则更注重集体主义和纪律性。</a:t>
            </a:r>
          </a:p>
        </p:txBody>
      </p:sp>
      <p:sp>
        <p:nvSpPr>
          <p:cNvPr id="7" name="TextBox 7"/>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8" name="TextBox 8"/>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美国，学生组织非常活跃，社团种类繁多，学生可以根据自己的兴趣选择参加。课外活动也十分丰富，包括体育比赛、音乐会、讲座等，有助于培养学生的领导能力和团队合作精神。社交礼仪相对随意、自由，学生可以自由表达自己的想法和观点。而在中国，学生组织相对较少，课外活动和社交礼仪更强调集体主义和纪律性，学生需要遵守学校规定和传统礼仪。</a:t>
            </a:r>
          </a:p>
        </p:txBody>
      </p:sp>
      <p:sp>
        <p:nvSpPr>
          <p:cNvPr id="9" name="TextBox 9"/>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详细描述</a:t>
            </a:r>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社交活动差异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中美校园文化影响</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在此添加您的文本17字</a:t>
            </a:r>
          </a:p>
        </p:txBody>
      </p:sp>
      <p:sp>
        <p:nvSpPr>
          <p:cNvPr id="6" name="TextBox 6"/>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7" name="TextBox 7"/>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8" name="TextBox 8"/>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9" name="TextBox 9"/>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solidFill>
                <a:latin typeface="Microsoft Yahei"/>
                <a:ea typeface="Microsoft Yahei"/>
                <a:cs typeface="Microsoft Yahei"/>
              </a:rPr>
              <a:t>在此添加您的文本16字</a:t>
            </a:r>
          </a:p>
        </p:txBody>
      </p:sp>
      <p:sp>
        <p:nvSpPr>
          <p:cNvPr id="10" name="TextBox 10"/>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11" name="TextBox 11"/>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美国校园文化</a:t>
            </a:r>
          </a:p>
        </p:txBody>
      </p:sp>
      <p:sp>
        <p:nvSpPr>
          <p:cNvPr id="12" name="TextBox 12"/>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培养独立精神：美国教育注重培养学生的独立思考和自主能力，校园文化鼓励学生自主组织活动、决策和管理。</a:t>
            </a:r>
          </a:p>
        </p:txBody>
      </p:sp>
      <p:sp>
        <p:nvSpPr>
          <p:cNvPr id="13" name="TextBox 13"/>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激发创新思维：美国校园文化鼓励学生挑战传统思维，培养创新意识和创造力，有利于培养未来创新人才。</a:t>
            </a:r>
          </a:p>
        </p:txBody>
      </p:sp>
      <p:sp>
        <p:nvSpPr>
          <p:cNvPr id="14" name="TextBox 14"/>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中国校园文化</a:t>
            </a:r>
          </a:p>
        </p:txBody>
      </p:sp>
      <p:sp>
        <p:nvSpPr>
          <p:cNvPr id="15" name="TextBox 15"/>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强化基础知识：中国教育注重基础知识的掌握，校园文化鼓励学生努力学习，打下扎实的学科基础。</a:t>
            </a:r>
          </a:p>
        </p:txBody>
      </p:sp>
      <p:sp>
        <p:nvSpPr>
          <p:cNvPr id="16" name="TextBox 16"/>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培养集体意识：中国校园文化强调集体主义精神，引导学生关心集体、团结协作，培养良好的团队合作精神。</a:t>
            </a:r>
          </a:p>
        </p:txBody>
      </p:sp>
      <p:sp>
        <p:nvSpPr>
          <p:cNvPr id="17" name="Freeform 17"/>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对个人成长的影响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962413" y="1498809"/>
            <a:ext cx="4267184" cy="4267182"/>
          </a:xfrm>
          <a:prstGeom prst="ellipse">
            <a:avLst/>
          </a:prstGeom>
          <a:noFill/>
          <a:ln w="3248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对社会发展的影响</a:t>
            </a:r>
          </a:p>
        </p:txBody>
      </p:sp>
      <p:sp>
        <p:nvSpPr>
          <p:cNvPr id="39" name="TextBox 39"/>
          <p:cNvSpPr txBox="1"/>
          <p:nvPr/>
        </p:nvSpPr>
        <p:spPr>
          <a:xfrm>
            <a:off x="323860" y="1451184"/>
            <a:ext cx="3286271" cy="1172597"/>
          </a:xfrm>
          <a:prstGeom prst="rect">
            <a:avLst/>
          </a:prstGeom>
        </p:spPr>
        <p:txBody>
          <a:bodyPr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美国校园文化</a:t>
            </a:r>
          </a:p>
        </p:txBody>
      </p:sp>
      <p:sp>
        <p:nvSpPr>
          <p:cNvPr id="40" name="TextBox 40"/>
          <p:cNvSpPr txBox="1"/>
          <p:nvPr/>
        </p:nvSpPr>
        <p:spPr>
          <a:xfrm>
            <a:off x="181203" y="3072914"/>
            <a:ext cx="3286271" cy="1172597"/>
          </a:xfrm>
          <a:prstGeom prst="rect">
            <a:avLst/>
          </a:prstGeom>
        </p:spPr>
        <p:txBody>
          <a:bodyPr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推动社会创新：美国校园文化的独立思考和创新思维有助于推动社会创新和科技进步。</a:t>
            </a:r>
          </a:p>
        </p:txBody>
      </p:sp>
      <p:sp>
        <p:nvSpPr>
          <p:cNvPr id="41" name="TextBox 41"/>
          <p:cNvSpPr txBox="1"/>
          <p:nvPr/>
        </p:nvSpPr>
        <p:spPr>
          <a:xfrm>
            <a:off x="545256" y="4966595"/>
            <a:ext cx="3286271" cy="1172597"/>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促进社会多元化：美国校园文化的包容性和多样性有利于社会文化的多元化发展。</a:t>
            </a:r>
          </a:p>
        </p:txBody>
      </p:sp>
      <p:sp>
        <p:nvSpPr>
          <p:cNvPr id="42" name="TextBox 42"/>
          <p:cNvSpPr txBox="1"/>
          <p:nvPr/>
        </p:nvSpPr>
        <p:spPr>
          <a:xfrm>
            <a:off x="8724537" y="3072914"/>
            <a:ext cx="3286271" cy="1172597"/>
          </a:xfrm>
          <a:prstGeom prst="rect">
            <a:avLst/>
          </a:prstGeom>
        </p:spPr>
        <p:txBody>
          <a:bodyPr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传承优秀传统文化：中国校园文化注重弘扬中华优秀传统文化，为社会提供文化传承的土壤。</a:t>
            </a:r>
          </a:p>
        </p:txBody>
      </p:sp>
      <p:sp>
        <p:nvSpPr>
          <p:cNvPr id="43" name="TextBox 43"/>
          <p:cNvSpPr txBox="1"/>
          <p:nvPr/>
        </p:nvSpPr>
        <p:spPr>
          <a:xfrm>
            <a:off x="8168429" y="4966595"/>
            <a:ext cx="3286271" cy="1172597"/>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培养社会责任感：中国校园文化引导学生关注社会问题，培养其社会责任感和公民意识。</a:t>
            </a:r>
          </a:p>
        </p:txBody>
      </p:sp>
      <p:sp>
        <p:nvSpPr>
          <p:cNvPr id="44" name="TextBox 44"/>
          <p:cNvSpPr txBox="1"/>
          <p:nvPr/>
        </p:nvSpPr>
        <p:spPr>
          <a:xfrm>
            <a:off x="8581879" y="1451184"/>
            <a:ext cx="3286271" cy="1172597"/>
          </a:xfrm>
          <a:prstGeom prst="rect">
            <a:avLst/>
          </a:prstGeom>
        </p:spPr>
        <p:txBody>
          <a:bodyPr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中国校园文化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https://d.book118.com/395331113300011123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2024-09-27T17:26:59.241</cp:lastPrinted>
  <dcterms:created xsi:type="dcterms:W3CDTF">2024-09-27T09:26:59Z</dcterms:created>
  <dcterms:modified xsi:type="dcterms:W3CDTF">2024-09-27T09:27:01Z</dcterms:modified>
</cp:coreProperties>
</file>