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7040"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96.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image" Target="../media/image2.png" /><Relationship Id="rId13" Type="http://schemas.openxmlformats.org/officeDocument/2006/relationships/tags" Target="../tags/tag11.xml" /><Relationship Id="rId14" Type="http://schemas.openxmlformats.org/officeDocument/2006/relationships/tags" Target="../tags/tag12.xml" /><Relationship Id="rId15" Type="http://schemas.openxmlformats.org/officeDocument/2006/relationships/tags" Target="../tags/tag13.xml" /><Relationship Id="rId16" Type="http://schemas.openxmlformats.org/officeDocument/2006/relationships/tags" Target="../tags/tag14.xml" /><Relationship Id="rId17" Type="http://schemas.openxmlformats.org/officeDocument/2006/relationships/tags" Target="../tags/tag15.xml" /><Relationship Id="rId18" Type="http://schemas.openxmlformats.org/officeDocument/2006/relationships/tags" Target="../tags/tag16.xml" /><Relationship Id="rId19" Type="http://schemas.openxmlformats.org/officeDocument/2006/relationships/tags" Target="../tags/tag17.xml" /><Relationship Id="rId2" Type="http://schemas.openxmlformats.org/officeDocument/2006/relationships/tags" Target="../tags/tag1.xml" /><Relationship Id="rId20" Type="http://schemas.openxmlformats.org/officeDocument/2006/relationships/tags" Target="../tags/tag18.xml" /><Relationship Id="rId21" Type="http://schemas.openxmlformats.org/officeDocument/2006/relationships/tags" Target="../tags/tag19.xml" /><Relationship Id="rId22" Type="http://schemas.openxmlformats.org/officeDocument/2006/relationships/tags" Target="../tags/tag20.xml" /><Relationship Id="rId23" Type="http://schemas.openxmlformats.org/officeDocument/2006/relationships/tags" Target="../tags/tag21.xml" /><Relationship Id="rId24" Type="http://schemas.openxmlformats.org/officeDocument/2006/relationships/slideMaster" Target="../slideMasters/slideMaster2.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33.xml" /><Relationship Id="rId11" Type="http://schemas.openxmlformats.org/officeDocument/2006/relationships/tags" Target="../tags/tag34.xml" /><Relationship Id="rId12" Type="http://schemas.openxmlformats.org/officeDocument/2006/relationships/tags" Target="../tags/tag35.xml" /><Relationship Id="rId13" Type="http://schemas.openxmlformats.org/officeDocument/2006/relationships/slideMaster" Target="../slideMasters/slideMaster2.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image" Target="../media/image3.png" /><Relationship Id="rId5" Type="http://schemas.openxmlformats.org/officeDocument/2006/relationships/tags" Target="../tags/tag29.xml" /><Relationship Id="rId6" Type="http://schemas.openxmlformats.org/officeDocument/2006/relationships/image" Target="../media/image4.png"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43.xml" /><Relationship Id="rId11" Type="http://schemas.openxmlformats.org/officeDocument/2006/relationships/slideMaster" Target="../slideMasters/slideMaster2.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image" Target="../media/image5.png"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tags" Target="../tags/tag40.xml" /><Relationship Id="rId8" Type="http://schemas.openxmlformats.org/officeDocument/2006/relationships/tags" Target="../tags/tag41.xml" /><Relationship Id="rId9" Type="http://schemas.openxmlformats.org/officeDocument/2006/relationships/tags" Target="../tags/tag4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tags" Target="../tags/tag55.xml" /><Relationship Id="rId7" Type="http://schemas.openxmlformats.org/officeDocument/2006/relationships/tags" Target="../tags/tag56.xml" /><Relationship Id="rId8" Type="http://schemas.openxmlformats.org/officeDocument/2006/relationships/tags" Target="../tags/tag57.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6.xml" /><Relationship Id="rId2" Type="http://schemas.openxmlformats.org/officeDocument/2006/relationships/tags" Target="../tags/tag67.xml" /><Relationship Id="rId3" Type="http://schemas.openxmlformats.org/officeDocument/2006/relationships/tags" Target="../tags/tag68.xml" /><Relationship Id="rId4" Type="http://schemas.openxmlformats.org/officeDocument/2006/relationships/tags" Target="../tags/tag69.xml" /><Relationship Id="rId5" Type="http://schemas.openxmlformats.org/officeDocument/2006/relationships/tags" Target="../tags/tag70.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71.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3.xml" /><Relationship Id="rId11" Type="http://schemas.openxmlformats.org/officeDocument/2006/relationships/tags" Target="../tags/tag84.xml" /><Relationship Id="rId12" Type="http://schemas.openxmlformats.org/officeDocument/2006/relationships/tags" Target="../tags/tag85.xml" /><Relationship Id="rId13" Type="http://schemas.openxmlformats.org/officeDocument/2006/relationships/tags" Target="../tags/tag86.xml" /><Relationship Id="rId14" Type="http://schemas.openxmlformats.org/officeDocument/2006/relationships/tags" Target="../tags/tag87.xml" /><Relationship Id="rId15" Type="http://schemas.openxmlformats.org/officeDocument/2006/relationships/tags" Target="../tags/tag88.xml" /><Relationship Id="rId16" Type="http://schemas.openxmlformats.org/officeDocument/2006/relationships/tags" Target="../tags/tag89.xml" /><Relationship Id="rId17" Type="http://schemas.openxmlformats.org/officeDocument/2006/relationships/tags" Target="../tags/tag90.xml" /><Relationship Id="rId18" Type="http://schemas.openxmlformats.org/officeDocument/2006/relationships/tags" Target="../tags/tag91.xml" /><Relationship Id="rId19" Type="http://schemas.openxmlformats.org/officeDocument/2006/relationships/tags" Target="../tags/tag92.xml" /><Relationship Id="rId2" Type="http://schemas.openxmlformats.org/officeDocument/2006/relationships/tags" Target="../tags/tag76.xml" /><Relationship Id="rId20" Type="http://schemas.openxmlformats.org/officeDocument/2006/relationships/tags" Target="../tags/tag93.xml" /><Relationship Id="rId21" Type="http://schemas.openxmlformats.org/officeDocument/2006/relationships/tags" Target="../tags/tag94.xml" /><Relationship Id="rId22" Type="http://schemas.openxmlformats.org/officeDocument/2006/relationships/tags" Target="../tags/tag95.xml" /><Relationship Id="rId23" Type="http://schemas.openxmlformats.org/officeDocument/2006/relationships/tags" Target="../tags/tag96.xml" /><Relationship Id="rId24" Type="http://schemas.openxmlformats.org/officeDocument/2006/relationships/slideMaster" Target="../slideMasters/slideMaster2.xml" /><Relationship Id="rId3" Type="http://schemas.openxmlformats.org/officeDocument/2006/relationships/tags" Target="../tags/tag77.xml" /><Relationship Id="rId4" Type="http://schemas.openxmlformats.org/officeDocument/2006/relationships/image" Target="../media/image2.png"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tags" Target="../tags/tag8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AFFA3D6-2CFA-4CB6-BC25-AE919CFB02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1BB771-1973-4761-A43E-20527DC6A0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B2B5148-6FEC-4BD9-A455-39325863C5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DA03F77-F181-466C-8EA4-D121C4761D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7574BB4-40EB-4AA8-AB43-9E490836985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F717A79-6F34-46DB-A809-97D6F3F4C50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EA9DDCA-D277-4A41-BA7A-C84A8D5EB13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44778E-AC43-4103-B6F3-F3B9004B06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7A2B5D-0FFA-491F-955D-AE08412380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A10933-4EE4-484B-8AC3-44399EF392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AC411E-56C4-4A33-892D-EF9D7672A5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3" name="图片 21"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1048672" name="矩形 22"/>
          <p:cNvSpPr/>
          <p:nvPr userDrawn="1">
            <p:custDataLst>
              <p:tags r:id="rId3"/>
            </p:custDataLst>
          </p:nvPr>
        </p:nvSpPr>
        <p:spPr>
          <a:xfrm>
            <a:off x="8694420" y="0"/>
            <a:ext cx="2320290" cy="379730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35" name="组合 24"/>
          <p:cNvGrpSpPr/>
          <p:nvPr userDrawn="1">
            <p:custDataLst>
              <p:tags r:id="rId4"/>
            </p:custDataLst>
          </p:nvPr>
        </p:nvGrpSpPr>
        <p:grpSpPr>
          <a:xfrm>
            <a:off x="568960" y="2239645"/>
            <a:ext cx="2897505" cy="180340"/>
            <a:chOff x="960" y="3138"/>
            <a:chExt cx="4563" cy="284"/>
          </a:xfrm>
          <a:gradFill>
            <a:gsLst>
              <a:gs pos="0">
                <a:schemeClr val="accent1"/>
              </a:gs>
              <a:gs pos="25000">
                <a:schemeClr val="accent2"/>
              </a:gs>
              <a:gs pos="100000">
                <a:schemeClr val="accent2">
                  <a:alpha val="70000"/>
                </a:schemeClr>
              </a:gs>
            </a:gsLst>
            <a:lin ang="0" scaled="0"/>
          </a:gradFill>
        </p:grpSpPr>
        <p:grpSp>
          <p:nvGrpSpPr>
            <p:cNvPr id="37" name="组合 25"/>
            <p:cNvGrpSpPr/>
            <p:nvPr/>
          </p:nvGrpSpPr>
          <p:grpSpPr>
            <a:xfrm>
              <a:off x="960" y="3138"/>
              <a:ext cx="1910" cy="284"/>
              <a:chOff x="930" y="1845"/>
              <a:chExt cx="1709" cy="254"/>
            </a:xfrm>
            <a:grpFill/>
          </p:grpSpPr>
          <p:sp>
            <p:nvSpPr>
              <p:cNvPr id="1048674" name="平行四边形 27"/>
              <p:cNvSpPr/>
              <p:nvPr>
                <p:custDataLst>
                  <p:tags r:id="rId5"/>
                </p:custDataLst>
              </p:nvPr>
            </p:nvSpPr>
            <p:spPr>
              <a:xfrm>
                <a:off x="93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76" name="平行四边形 28"/>
              <p:cNvSpPr/>
              <p:nvPr>
                <p:custDataLst>
                  <p:tags r:id="rId6"/>
                </p:custDataLst>
              </p:nvPr>
            </p:nvSpPr>
            <p:spPr>
              <a:xfrm>
                <a:off x="121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78" name="平行四边形 29"/>
              <p:cNvSpPr/>
              <p:nvPr>
                <p:custDataLst>
                  <p:tags r:id="rId7"/>
                </p:custDataLst>
              </p:nvPr>
            </p:nvSpPr>
            <p:spPr>
              <a:xfrm>
                <a:off x="150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80" name="平行四边形 30"/>
              <p:cNvSpPr/>
              <p:nvPr>
                <p:custDataLst>
                  <p:tags r:id="rId8"/>
                </p:custDataLst>
              </p:nvPr>
            </p:nvSpPr>
            <p:spPr>
              <a:xfrm>
                <a:off x="178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82" name="平行四边形 31"/>
              <p:cNvSpPr/>
              <p:nvPr>
                <p:custDataLst>
                  <p:tags r:id="rId9"/>
                </p:custDataLst>
              </p:nvPr>
            </p:nvSpPr>
            <p:spPr>
              <a:xfrm>
                <a:off x="207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84" name="平行四边形 32"/>
              <p:cNvSpPr/>
              <p:nvPr>
                <p:custDataLst>
                  <p:tags r:id="rId10"/>
                </p:custDataLst>
              </p:nvPr>
            </p:nvSpPr>
            <p:spPr>
              <a:xfrm>
                <a:off x="235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grpSp>
        <p:cxnSp>
          <p:nvCxnSpPr>
            <p:cNvPr id="3145729" name="直接连接符 26"/>
            <p:cNvCxnSpPr/>
            <p:nvPr>
              <p:custDataLst>
                <p:tags r:id="rId11"/>
              </p:custDataLst>
            </p:nvPr>
          </p:nvCxnSpPr>
          <p:spPr>
            <a:xfrm>
              <a:off x="2775" y="3411"/>
              <a:ext cx="2748" cy="0"/>
            </a:xfrm>
            <a:prstGeom prst="line">
              <a:avLst/>
            </a:prstGeom>
            <a:grpFill/>
            <a:ln w="12700">
              <a:gradFill>
                <a:gsLst>
                  <a:gs pos="0">
                    <a:schemeClr val="accent2">
                      <a:alpha val="70000"/>
                    </a:schemeClr>
                  </a:gs>
                  <a:gs pos="85000">
                    <a:schemeClr val="accent2">
                      <a:alpha val="5000"/>
                    </a:schemeClr>
                  </a:gs>
                </a:gsLst>
                <a:lin ang="0" scaled="1"/>
              </a:gradFill>
            </a:ln>
          </p:spPr>
          <p:style>
            <a:lnRef idx="1">
              <a:schemeClr val="accent1"/>
            </a:lnRef>
            <a:fillRef idx="0">
              <a:schemeClr val="accent1"/>
            </a:fillRef>
            <a:effectRef idx="0">
              <a:schemeClr val="accent1"/>
            </a:effectRef>
            <a:fontRef idx="minor">
              <a:schemeClr val="tx1"/>
            </a:fontRef>
          </p:style>
        </p:cxnSp>
      </p:grpSp>
      <p:pic>
        <p:nvPicPr>
          <p:cNvPr id="2097155" name="图片 33" descr="资源 1@4x-8"/>
          <p:cNvPicPr>
            <a:picLocks noChangeAspect="1"/>
          </p:cNvPicPr>
          <p:nvPr userDrawn="1">
            <p:custDataLst>
              <p:tags r:id="rId13"/>
            </p:custDataLst>
          </p:nvPr>
        </p:nvPicPr>
        <p:blipFill>
          <a:blip r:embed="rId12"/>
          <a:srcRect r="14083"/>
          <a:stretch>
            <a:fillRect/>
          </a:stretch>
        </p:blipFill>
        <p:spPr>
          <a:xfrm>
            <a:off x="6154420" y="1827530"/>
            <a:ext cx="6037580" cy="5030470"/>
          </a:xfrm>
          <a:prstGeom prst="rect">
            <a:avLst/>
          </a:prstGeom>
        </p:spPr>
      </p:pic>
      <p:sp>
        <p:nvSpPr>
          <p:cNvPr id="1048686" name="椭圆 34"/>
          <p:cNvSpPr/>
          <p:nvPr userDrawn="1">
            <p:custDataLst>
              <p:tags r:id="rId14"/>
            </p:custDataLst>
          </p:nvPr>
        </p:nvSpPr>
        <p:spPr>
          <a:xfrm>
            <a:off x="559435" y="5245735"/>
            <a:ext cx="397510" cy="397510"/>
          </a:xfrm>
          <a:prstGeom prst="ellipse">
            <a:avLst/>
          </a:prstGeom>
          <a:gradFill>
            <a:gsLst>
              <a:gs pos="0">
                <a:schemeClr val="accent1"/>
              </a:gs>
              <a:gs pos="19000">
                <a:schemeClr val="accent2">
                  <a:alpha val="95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8" name="等腰三角形 35"/>
          <p:cNvSpPr/>
          <p:nvPr userDrawn="1">
            <p:custDataLst>
              <p:tags r:id="rId15"/>
            </p:custDataLst>
          </p:nvPr>
        </p:nvSpPr>
        <p:spPr>
          <a:xfrm rot="5400000">
            <a:off x="701675" y="5405755"/>
            <a:ext cx="113665" cy="77470"/>
          </a:xfrm>
          <a:prstGeom prst="triangle">
            <a:avLst>
              <a:gd name="adj" fmla="val 50000"/>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31" name="直接连接符 36"/>
          <p:cNvCxnSpPr/>
          <p:nvPr userDrawn="1">
            <p:custDataLst>
              <p:tags r:id="rId16"/>
            </p:custDataLst>
          </p:nvPr>
        </p:nvCxnSpPr>
        <p:spPr>
          <a:xfrm flipH="1" flipV="1">
            <a:off x="1142365" y="5660390"/>
            <a:ext cx="1853565" cy="635"/>
          </a:xfrm>
          <a:prstGeom prst="line">
            <a:avLst/>
          </a:prstGeom>
          <a:ln w="38100" cap="rnd">
            <a:gradFill>
              <a:gsLst>
                <a:gs pos="24000">
                  <a:schemeClr val="accent2">
                    <a:alpha val="5000"/>
                  </a:schemeClr>
                </a:gs>
                <a:gs pos="88000">
                  <a:schemeClr val="accent2">
                    <a:alpha val="95000"/>
                  </a:schemeClr>
                </a:gs>
                <a:gs pos="100000">
                  <a:schemeClr val="accent1"/>
                </a:gs>
              </a:gsLst>
              <a:lin ang="0" scaled="0"/>
            </a:gradFill>
          </a:ln>
        </p:spPr>
        <p:style>
          <a:lnRef idx="1">
            <a:schemeClr val="accent1"/>
          </a:lnRef>
          <a:fillRef idx="0">
            <a:schemeClr val="accent1"/>
          </a:fillRef>
          <a:effectRef idx="0">
            <a:schemeClr val="accent1"/>
          </a:effectRef>
          <a:fontRef idx="minor">
            <a:schemeClr val="tx1"/>
          </a:fontRef>
        </p:style>
      </p:cxnSp>
      <p:sp>
        <p:nvSpPr>
          <p:cNvPr id="1048690" name="标题 1"/>
          <p:cNvSpPr>
            <a:spLocks noGrp="1"/>
          </p:cNvSpPr>
          <p:nvPr>
            <p:ph type="ctrTitle" hasCustomPrompt="1"/>
            <p:custDataLst>
              <p:tags r:id="rId17"/>
            </p:custDataLst>
          </p:nvPr>
        </p:nvSpPr>
        <p:spPr>
          <a:xfrm>
            <a:off x="533399" y="2488235"/>
            <a:ext cx="6537961" cy="1175939"/>
          </a:xfrm>
        </p:spPr>
        <p:txBody>
          <a:bodyPr anchor="b">
            <a:normAutofit/>
          </a:bodyPr>
          <a:lstStyle>
            <a:lvl1pPr algn="l">
              <a:lnSpc>
                <a:spcPct val="100000"/>
              </a:lnSpc>
              <a:defRPr sz="6000">
                <a:gradFill>
                  <a:gsLst>
                    <a:gs pos="0">
                      <a:schemeClr val="tx1"/>
                    </a:gs>
                    <a:gs pos="70000">
                      <a:schemeClr val="tx1"/>
                    </a:gs>
                    <a:gs pos="100000">
                      <a:schemeClr val="tx1">
                        <a:alpha val="50000"/>
                      </a:schemeClr>
                    </a:gs>
                  </a:gsLst>
                  <a:lin ang="2700000" scaled="0"/>
                </a:gradFill>
              </a:defRPr>
            </a:lvl1pPr>
          </a:lstStyle>
          <a:p>
            <a:r>
              <a:rPr lang="zh-CN" altLang="en-US"/>
              <a:t>单击编辑母版标题</a:t>
            </a:r>
            <a:endParaRPr lang="zh-CN" altLang="en-US"/>
          </a:p>
        </p:txBody>
      </p:sp>
      <p:sp>
        <p:nvSpPr>
          <p:cNvPr id="1048692" name="副标题 2"/>
          <p:cNvSpPr>
            <a:spLocks noGrp="1"/>
          </p:cNvSpPr>
          <p:nvPr>
            <p:ph type="subTitle" idx="1"/>
            <p:custDataLst>
              <p:tags r:id="rId18"/>
            </p:custDataLst>
          </p:nvPr>
        </p:nvSpPr>
        <p:spPr>
          <a:xfrm>
            <a:off x="533399" y="3735355"/>
            <a:ext cx="6537961" cy="972000"/>
          </a:xfrm>
        </p:spPr>
        <p:txBody>
          <a:bodyPr>
            <a:normAutofit/>
          </a:bodyPr>
          <a:lstStyle>
            <a:lvl1pPr marL="0" indent="0" algn="l">
              <a:lnSpc>
                <a:spcPct val="100000"/>
              </a:lnSpc>
              <a:buNone/>
              <a:defRPr sz="2000" spc="130" baseline="0">
                <a:gradFill>
                  <a:gsLst>
                    <a:gs pos="0">
                      <a:schemeClr val="accent1"/>
                    </a:gs>
                    <a:gs pos="30000">
                      <a:schemeClr val="accent2">
                        <a:alpha val="95000"/>
                      </a:schemeClr>
                    </a:gs>
                    <a:gs pos="100000">
                      <a:schemeClr val="accent2">
                        <a:alpha val="50000"/>
                      </a:schemeClr>
                    </a:gs>
                  </a:gsLst>
                  <a:lin ang="2700000" scaled="0"/>
                </a:gra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94" name="日期占位符 3"/>
          <p:cNvSpPr>
            <a:spLocks noGrp="1"/>
          </p:cNvSpPr>
          <p:nvPr>
            <p:ph type="dt" sz="half" idx="10"/>
            <p:custDataLst>
              <p:tags r:id="rId19"/>
            </p:custDataLst>
          </p:nvPr>
        </p:nvSpPr>
        <p:spPr/>
        <p:txBody>
          <a:bodyPr>
            <a:normAutofit/>
          </a:bodyPr>
          <a:lstStyle/>
          <a:p>
            <a:fld id="{5592522B-0F24-4480-B9DD-A9474A6880D6}" type="datetimeFigureOut">
              <a:rPr lang="zh-CN" altLang="en-US" smtClean="0"/>
              <a:t/>
            </a:fld>
            <a:endParaRPr lang="zh-CN" altLang="en-US"/>
          </a:p>
        </p:txBody>
      </p:sp>
      <p:sp>
        <p:nvSpPr>
          <p:cNvPr id="1048696" name="页脚占位符 4"/>
          <p:cNvSpPr>
            <a:spLocks noGrp="1"/>
          </p:cNvSpPr>
          <p:nvPr>
            <p:ph type="ftr" sz="quarter" idx="11"/>
            <p:custDataLst>
              <p:tags r:id="rId20"/>
            </p:custDataLst>
          </p:nvPr>
        </p:nvSpPr>
        <p:spPr/>
        <p:txBody>
          <a:bodyPr>
            <a:normAutofit/>
          </a:bodyPr>
          <a:lstStyle/>
          <a:p>
            <a:endParaRPr lang="zh-CN" altLang="en-US"/>
          </a:p>
        </p:txBody>
      </p:sp>
      <p:sp>
        <p:nvSpPr>
          <p:cNvPr id="1048698" name="灯片编号占位符 5"/>
          <p:cNvSpPr>
            <a:spLocks noGrp="1"/>
          </p:cNvSpPr>
          <p:nvPr>
            <p:ph type="sldNum" sz="quarter" idx="12"/>
            <p:custDataLst>
              <p:tags r:id="rId21"/>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700" name="文本占位符 9"/>
          <p:cNvSpPr>
            <a:spLocks noGrp="1"/>
          </p:cNvSpPr>
          <p:nvPr>
            <p:ph type="body" sz="quarter" idx="13" hasCustomPrompt="1"/>
            <p:custDataLst>
              <p:tags r:id="rId22"/>
            </p:custDataLst>
          </p:nvPr>
        </p:nvSpPr>
        <p:spPr>
          <a:xfrm>
            <a:off x="533399" y="468000"/>
            <a:ext cx="6537961" cy="504000"/>
          </a:xfrm>
        </p:spPr>
        <p:txBody>
          <a:bodyPr anchor="ctr">
            <a:normAutofit/>
          </a:bodyPr>
          <a:lstStyle>
            <a:lvl1pPr marL="0" indent="0">
              <a:lnSpc>
                <a:spcPct val="100000"/>
              </a:lnSpc>
              <a:buNone/>
              <a:defRPr sz="1100" b="1">
                <a:gradFill>
                  <a:gsLst>
                    <a:gs pos="0">
                      <a:schemeClr val="accent1"/>
                    </a:gs>
                    <a:gs pos="30000">
                      <a:schemeClr val="accent2">
                        <a:alpha val="95000"/>
                      </a:schemeClr>
                    </a:gs>
                    <a:gs pos="100000">
                      <a:schemeClr val="accent2">
                        <a:alpha val="50000"/>
                      </a:schemeClr>
                    </a:gs>
                  </a:gsLst>
                  <a:lin ang="2700000" scaled="0"/>
                </a:gradFill>
              </a:defRPr>
            </a:lvl1pPr>
          </a:lstStyle>
          <a:p>
            <a:pPr lvl="0"/>
            <a:r>
              <a:rPr lang="zh-CN" altLang="en-US"/>
              <a:t>公司名占位符</a:t>
            </a:r>
            <a:endParaRPr lang="zh-CN" altLang="en-US"/>
          </a:p>
        </p:txBody>
      </p:sp>
      <p:sp>
        <p:nvSpPr>
          <p:cNvPr id="1048702" name="文本占位符 23"/>
          <p:cNvSpPr>
            <a:spLocks noGrp="1"/>
          </p:cNvSpPr>
          <p:nvPr>
            <p:ph type="body" sz="quarter" idx="17" hasCustomPrompt="1"/>
            <p:custDataLst>
              <p:tags r:id="rId23"/>
            </p:custDataLst>
          </p:nvPr>
        </p:nvSpPr>
        <p:spPr>
          <a:xfrm>
            <a:off x="1190412" y="5106881"/>
            <a:ext cx="5880948" cy="504000"/>
          </a:xfrm>
        </p:spPr>
        <p:txBody>
          <a:bodyPr anchor="ctr">
            <a:normAutofit/>
          </a:bodyPr>
          <a:lstStyle>
            <a:lvl1pPr marL="0" indent="0" algn="l">
              <a:lnSpc>
                <a:spcPct val="100000"/>
              </a:lnSpc>
              <a:buNone/>
              <a:defRPr sz="2000" b="1">
                <a:solidFill>
                  <a:schemeClr val="tx1"/>
                </a:solidFill>
              </a:defRPr>
            </a:lvl1pPr>
          </a:lstStyle>
          <a:p>
            <a:pPr lvl="0"/>
            <a:r>
              <a:rPr lang="zh-CN" altLang="en-US"/>
              <a:t>署名占位符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9" name=""/>
        <p:cNvGrpSpPr/>
        <p:nvPr/>
      </p:nvGrpSpPr>
      <p:grpSpPr>
        <a:xfrm>
          <a:off x="0" y="0"/>
          <a:ext cx="0" cy="0"/>
        </a:xfrm>
      </p:grpSpPr>
      <p:sp>
        <p:nvSpPr>
          <p:cNvPr id="1048704"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06"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8"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10" name="页脚占位符 4"/>
          <p:cNvSpPr>
            <a:spLocks noGrp="1"/>
          </p:cNvSpPr>
          <p:nvPr>
            <p:ph type="ftr" sz="quarter" idx="11"/>
            <p:custDataLst>
              <p:tags r:id="rId4"/>
            </p:custDataLst>
          </p:nvPr>
        </p:nvSpPr>
        <p:spPr/>
        <p:txBody>
          <a:bodyPr/>
          <a:lstStyle/>
          <a:p>
            <a:endParaRPr lang="zh-CN" altLang="en-US"/>
          </a:p>
        </p:txBody>
      </p:sp>
      <p:sp>
        <p:nvSpPr>
          <p:cNvPr id="1048712"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41" name=""/>
        <p:cNvGrpSpPr/>
        <p:nvPr/>
      </p:nvGrpSpPr>
      <p:grpSpPr>
        <a:xfrm>
          <a:off x="0" y="0"/>
          <a:ext cx="0" cy="0"/>
        </a:xfrm>
      </p:grpSpPr>
      <p:pic>
        <p:nvPicPr>
          <p:cNvPr id="2097157" name="图片 13"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1048714" name="矩形 14"/>
          <p:cNvSpPr/>
          <p:nvPr userDrawn="1">
            <p:custDataLst>
              <p:tags r:id="rId3"/>
            </p:custDataLst>
          </p:nvPr>
        </p:nvSpPr>
        <p:spPr>
          <a:xfrm>
            <a:off x="1028065" y="0"/>
            <a:ext cx="2239645" cy="379730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59" name="图片 15" descr="资源 2@4x-8"/>
          <p:cNvPicPr>
            <a:picLocks noChangeAspect="1"/>
          </p:cNvPicPr>
          <p:nvPr userDrawn="1">
            <p:custDataLst>
              <p:tags r:id="rId5"/>
            </p:custDataLst>
          </p:nvPr>
        </p:nvPicPr>
        <p:blipFill>
          <a:blip r:embed="rId4"/>
          <a:stretch>
            <a:fillRect/>
          </a:stretch>
        </p:blipFill>
        <p:spPr>
          <a:xfrm>
            <a:off x="356870" y="2493645"/>
            <a:ext cx="4040505" cy="4050030"/>
          </a:xfrm>
          <a:prstGeom prst="rect">
            <a:avLst/>
          </a:prstGeom>
        </p:spPr>
      </p:pic>
      <p:pic>
        <p:nvPicPr>
          <p:cNvPr id="2097161" name="图片 16" descr="资源 1@4x-8"/>
          <p:cNvPicPr>
            <a:picLocks noChangeAspect="1"/>
          </p:cNvPicPr>
          <p:nvPr userDrawn="1">
            <p:custDataLst>
              <p:tags r:id="rId7"/>
            </p:custDataLst>
          </p:nvPr>
        </p:nvPicPr>
        <p:blipFill>
          <a:blip r:embed="rId6"/>
          <a:srcRect l="10601"/>
          <a:stretch>
            <a:fillRect/>
          </a:stretch>
        </p:blipFill>
        <p:spPr>
          <a:xfrm>
            <a:off x="0" y="1977390"/>
            <a:ext cx="5253355" cy="4658360"/>
          </a:xfrm>
          <a:prstGeom prst="rect">
            <a:avLst/>
          </a:prstGeom>
        </p:spPr>
      </p:pic>
      <p:sp>
        <p:nvSpPr>
          <p:cNvPr id="1048716" name="标题 1"/>
          <p:cNvSpPr>
            <a:spLocks noGrp="1"/>
          </p:cNvSpPr>
          <p:nvPr>
            <p:ph type="title" hasCustomPrompt="1"/>
            <p:custDataLst>
              <p:tags r:id="rId8"/>
            </p:custDataLst>
          </p:nvPr>
        </p:nvSpPr>
        <p:spPr>
          <a:xfrm>
            <a:off x="2516269" y="227425"/>
            <a:ext cx="2564871" cy="1308480"/>
          </a:xfrm>
        </p:spPr>
        <p:txBody>
          <a:bodyPr anchor="b">
            <a:normAutofit/>
          </a:bodyPr>
          <a:lstStyle>
            <a:lvl1pPr algn="r">
              <a:defRPr sz="5400">
                <a:ln>
                  <a:gradFill>
                    <a:gsLst>
                      <a:gs pos="0">
                        <a:schemeClr val="accent2"/>
                      </a:gs>
                      <a:gs pos="100000">
                        <a:schemeClr val="accent2">
                          <a:alpha val="50000"/>
                        </a:schemeClr>
                      </a:gs>
                    </a:gsLst>
                    <a:lin ang="5400000" scaled="1"/>
                  </a:gradFill>
                </a:ln>
              </a:defRPr>
            </a:lvl1pPr>
          </a:lstStyle>
          <a:p>
            <a:r>
              <a:rPr lang="zh-CN" altLang="en-US"/>
              <a:t>标题</a:t>
            </a:r>
            <a:endParaRPr lang="zh-CN" altLang="en-US"/>
          </a:p>
        </p:txBody>
      </p:sp>
      <p:sp>
        <p:nvSpPr>
          <p:cNvPr id="1048718" name="文本占位符 2"/>
          <p:cNvSpPr>
            <a:spLocks noGrp="1"/>
          </p:cNvSpPr>
          <p:nvPr>
            <p:ph type="body" idx="1" hasCustomPrompt="1"/>
            <p:custDataLst>
              <p:tags r:id="rId9"/>
            </p:custDataLst>
          </p:nvPr>
        </p:nvSpPr>
        <p:spPr>
          <a:xfrm>
            <a:off x="5081140" y="1012446"/>
            <a:ext cx="2880000" cy="504000"/>
          </a:xfrm>
        </p:spPr>
        <p:txBody>
          <a:bodyPr anchor="t"/>
          <a:lstStyle>
            <a:lvl1pPr marL="0" indent="0">
              <a:buNone/>
              <a:defRPr sz="2400" b="0">
                <a:ln>
                  <a:gradFill>
                    <a:gsLst>
                      <a:gs pos="0">
                        <a:schemeClr val="accent1"/>
                      </a:gs>
                      <a:gs pos="52000">
                        <a:schemeClr val="accent2"/>
                      </a:gs>
                      <a:gs pos="100000">
                        <a:schemeClr val="accent2">
                          <a:alpha val="0"/>
                        </a:schemeClr>
                      </a:gs>
                    </a:gsLst>
                    <a:lin ang="5400000" scaled="1"/>
                  </a:gradFill>
                </a:ln>
                <a:no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1048720" name="日期占位符 6"/>
          <p:cNvSpPr>
            <a:spLocks noGrp="1"/>
          </p:cNvSpPr>
          <p:nvPr>
            <p:ph type="dt" sz="half" idx="10"/>
            <p:custDataLst>
              <p:tags r:id="rId10"/>
            </p:custDataLst>
          </p:nvPr>
        </p:nvSpPr>
        <p:spPr/>
        <p:txBody>
          <a:bodyPr/>
          <a:lstStyle/>
          <a:p>
            <a:fld id="{5592522B-0F24-4480-B9DD-A9474A6880D6}" type="datetimeFigureOut">
              <a:rPr lang="zh-CN" altLang="en-US" smtClean="0"/>
              <a:t/>
            </a:fld>
            <a:endParaRPr lang="zh-CN" altLang="en-US"/>
          </a:p>
        </p:txBody>
      </p:sp>
      <p:sp>
        <p:nvSpPr>
          <p:cNvPr id="1048722" name="页脚占位符 7"/>
          <p:cNvSpPr>
            <a:spLocks noGrp="1"/>
          </p:cNvSpPr>
          <p:nvPr>
            <p:ph type="ftr" sz="quarter" idx="11"/>
            <p:custDataLst>
              <p:tags r:id="rId11"/>
            </p:custDataLst>
          </p:nvPr>
        </p:nvSpPr>
        <p:spPr/>
        <p:txBody>
          <a:bodyPr/>
          <a:lstStyle/>
          <a:p>
            <a:endParaRPr lang="zh-CN" altLang="en-US"/>
          </a:p>
        </p:txBody>
      </p:sp>
      <p:sp>
        <p:nvSpPr>
          <p:cNvPr id="1048724" name="灯片编号占位符 8"/>
          <p:cNvSpPr>
            <a:spLocks noGrp="1"/>
          </p:cNvSpPr>
          <p:nvPr>
            <p:ph type="sldNum" sz="quarter" idx="12"/>
            <p:custDataLst>
              <p:tags r:id="rId12"/>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43" name=""/>
        <p:cNvGrpSpPr/>
        <p:nvPr/>
      </p:nvGrpSpPr>
      <p:grpSpPr>
        <a:xfrm>
          <a:off x="0" y="0"/>
          <a:ext cx="0" cy="0"/>
        </a:xfrm>
      </p:grpSpPr>
      <p:pic>
        <p:nvPicPr>
          <p:cNvPr id="2097163" name="图片 2" descr="E:\【自产】\10.PPT\2023\精品模板\7.19\VCG2113846105531-01.pngVCG2113846105531-01"/>
          <p:cNvPicPr>
            <a:picLocks noChangeAspect="1"/>
          </p:cNvPicPr>
          <p:nvPr userDrawn="1">
            <p:custDataLst>
              <p:tags r:id="rId2"/>
            </p:custDataLst>
          </p:nvPr>
        </p:nvPicPr>
        <p:blipFill>
          <a:blip r:embed="rId1"/>
          <a:srcRect l="222" r="222"/>
          <a:stretch>
            <a:fillRect/>
          </a:stretch>
        </p:blipFill>
        <p:spPr>
          <a:xfrm>
            <a:off x="10160" y="0"/>
            <a:ext cx="12181840" cy="6858000"/>
          </a:xfrm>
          <a:prstGeom prst="rect">
            <a:avLst/>
          </a:prstGeom>
        </p:spPr>
      </p:pic>
      <p:sp>
        <p:nvSpPr>
          <p:cNvPr id="1048726" name="矩形 6"/>
          <p:cNvSpPr/>
          <p:nvPr userDrawn="1">
            <p:custDataLst>
              <p:tags r:id="rId3"/>
            </p:custDataLst>
          </p:nvPr>
        </p:nvSpPr>
        <p:spPr>
          <a:xfrm>
            <a:off x="9525" y="3152140"/>
            <a:ext cx="12182475" cy="1419860"/>
          </a:xfrm>
          <a:prstGeom prst="rect">
            <a:avLst/>
          </a:prstGeom>
          <a:gradFill>
            <a:gsLst>
              <a:gs pos="0">
                <a:schemeClr val="accent1"/>
              </a:gs>
              <a:gs pos="55000">
                <a:schemeClr val="accent2">
                  <a:alpha val="95000"/>
                </a:schemeClr>
              </a:gs>
              <a:gs pos="100000">
                <a:schemeClr val="accent2">
                  <a:alpha val="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pic>
        <p:nvPicPr>
          <p:cNvPr id="2097165" name="图片 9" descr="E:\【自产】\10.PPT\2023\精品模板\7.19\4x\资源 2@4x-8.png资源 2@4x-8"/>
          <p:cNvPicPr>
            <a:picLocks noChangeAspect="1"/>
          </p:cNvPicPr>
          <p:nvPr userDrawn="1">
            <p:custDataLst>
              <p:tags r:id="rId5"/>
            </p:custDataLst>
          </p:nvPr>
        </p:nvPicPr>
        <p:blipFill>
          <a:blip r:embed="rId4"/>
          <a:srcRect l="2592" r="2592"/>
          <a:stretch>
            <a:fillRect/>
          </a:stretch>
        </p:blipFill>
        <p:spPr>
          <a:xfrm>
            <a:off x="6796405" y="1160780"/>
            <a:ext cx="4401820" cy="5532755"/>
          </a:xfrm>
          <a:prstGeom prst="rect">
            <a:avLst/>
          </a:prstGeom>
        </p:spPr>
      </p:pic>
      <p:sp>
        <p:nvSpPr>
          <p:cNvPr id="1048728" name="标题 1"/>
          <p:cNvSpPr>
            <a:spLocks noGrp="1"/>
          </p:cNvSpPr>
          <p:nvPr>
            <p:ph type="title" hasCustomPrompt="1"/>
            <p:custDataLst>
              <p:tags r:id="rId6"/>
            </p:custDataLst>
          </p:nvPr>
        </p:nvSpPr>
        <p:spPr>
          <a:xfrm>
            <a:off x="996465" y="3446585"/>
            <a:ext cx="6135856" cy="1152000"/>
          </a:xfrm>
        </p:spPr>
        <p:txBody>
          <a:bodyPr anchor="t"/>
          <a:lstStyle>
            <a:lvl1pPr algn="l">
              <a:defRPr sz="5400"/>
            </a:lvl1pPr>
          </a:lstStyle>
          <a:p>
            <a:r>
              <a:rPr lang="zh-CN" altLang="en-US"/>
              <a:t>单击编辑母版标题</a:t>
            </a:r>
            <a:endParaRPr lang="zh-CN" altLang="en-US"/>
          </a:p>
        </p:txBody>
      </p:sp>
      <p:sp>
        <p:nvSpPr>
          <p:cNvPr id="1048730" name="日期占位符 3"/>
          <p:cNvSpPr>
            <a:spLocks noGrp="1"/>
          </p:cNvSpPr>
          <p:nvPr>
            <p:ph type="dt" sz="half" idx="10"/>
            <p:custDataLst>
              <p:tags r:id="rId7"/>
            </p:custDataLst>
          </p:nvPr>
        </p:nvSpPr>
        <p:spPr/>
        <p:txBody>
          <a:bodyPr/>
          <a:lstStyle/>
          <a:p>
            <a:fld id="{5592522B-0F24-4480-B9DD-A9474A6880D6}" type="datetimeFigureOut">
              <a:rPr lang="zh-CN" altLang="en-US" smtClean="0"/>
              <a:t/>
            </a:fld>
            <a:endParaRPr lang="zh-CN" altLang="en-US"/>
          </a:p>
        </p:txBody>
      </p:sp>
      <p:sp>
        <p:nvSpPr>
          <p:cNvPr id="1048732" name="页脚占位符 4"/>
          <p:cNvSpPr>
            <a:spLocks noGrp="1"/>
          </p:cNvSpPr>
          <p:nvPr>
            <p:ph type="ftr" sz="quarter" idx="11"/>
            <p:custDataLst>
              <p:tags r:id="rId8"/>
            </p:custDataLst>
          </p:nvPr>
        </p:nvSpPr>
        <p:spPr/>
        <p:txBody>
          <a:bodyPr/>
          <a:lstStyle/>
          <a:p>
            <a:endParaRPr lang="zh-CN" altLang="en-US"/>
          </a:p>
        </p:txBody>
      </p:sp>
      <p:sp>
        <p:nvSpPr>
          <p:cNvPr id="1048734" name="灯片编号占位符 5"/>
          <p:cNvSpPr>
            <a:spLocks noGrp="1"/>
          </p:cNvSpPr>
          <p:nvPr>
            <p:ph type="sldNum" sz="quarter" idx="12"/>
            <p:custDataLst>
              <p:tags r:id="rId9"/>
            </p:custDataLst>
          </p:nvPr>
        </p:nvSpPr>
        <p:spPr/>
        <p:txBody>
          <a:bodyPr/>
          <a:lstStyle/>
          <a:p>
            <a:fld id="{BE5F26B5-172A-4DC2-B0B7-181CFC56B87C}" type="slidenum">
              <a:rPr lang="zh-CN" altLang="en-US" smtClean="0"/>
              <a:t/>
            </a:fld>
            <a:endParaRPr lang="zh-CN" altLang="en-US"/>
          </a:p>
        </p:txBody>
      </p:sp>
      <p:sp>
        <p:nvSpPr>
          <p:cNvPr id="1048736" name="文本占位符 7"/>
          <p:cNvSpPr>
            <a:spLocks noGrp="1"/>
          </p:cNvSpPr>
          <p:nvPr>
            <p:ph type="body" sz="quarter" idx="13" hasCustomPrompt="1"/>
            <p:custDataLst>
              <p:tags r:id="rId10"/>
            </p:custDataLst>
          </p:nvPr>
        </p:nvSpPr>
        <p:spPr>
          <a:xfrm>
            <a:off x="996465" y="1954175"/>
            <a:ext cx="6135856" cy="1224000"/>
          </a:xfrm>
        </p:spPr>
        <p:txBody>
          <a:bodyPr anchor="ctr">
            <a:normAutofit/>
          </a:bodyPr>
          <a:lstStyle>
            <a:lvl1pPr marL="0" indent="0" algn="l">
              <a:buNone/>
              <a:defRPr sz="6000" b="1" i="1">
                <a:gradFill>
                  <a:gsLst>
                    <a:gs pos="0">
                      <a:schemeClr val="accent1"/>
                    </a:gs>
                    <a:gs pos="49000">
                      <a:schemeClr val="accent2">
                        <a:alpha val="95000"/>
                      </a:schemeClr>
                    </a:gs>
                    <a:gs pos="100000">
                      <a:schemeClr val="accent2">
                        <a:alpha val="0"/>
                      </a:schemeClr>
                    </a:gs>
                  </a:gsLst>
                  <a:lin ang="5400000" scaled="0"/>
                </a:grad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5" name=""/>
        <p:cNvGrpSpPr/>
        <p:nvPr/>
      </p:nvGrpSpPr>
      <p:grpSpPr>
        <a:xfrm>
          <a:off x="0" y="0"/>
          <a:ext cx="0" cy="0"/>
        </a:xfrm>
      </p:grpSpPr>
      <p:sp>
        <p:nvSpPr>
          <p:cNvPr id="1048738"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40"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2"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4"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46" name="页脚占位符 5"/>
          <p:cNvSpPr>
            <a:spLocks noGrp="1"/>
          </p:cNvSpPr>
          <p:nvPr>
            <p:ph type="ftr" sz="quarter" idx="11"/>
            <p:custDataLst>
              <p:tags r:id="rId5"/>
            </p:custDataLst>
          </p:nvPr>
        </p:nvSpPr>
        <p:spPr/>
        <p:txBody>
          <a:bodyPr/>
          <a:lstStyle/>
          <a:p>
            <a:endParaRPr lang="zh-CN" altLang="en-US"/>
          </a:p>
        </p:txBody>
      </p:sp>
      <p:sp>
        <p:nvSpPr>
          <p:cNvPr id="1048748"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7" name=""/>
        <p:cNvGrpSpPr/>
        <p:nvPr/>
      </p:nvGrpSpPr>
      <p:grpSpPr>
        <a:xfrm>
          <a:off x="0" y="0"/>
          <a:ext cx="0" cy="0"/>
        </a:xfrm>
      </p:grpSpPr>
      <p:sp>
        <p:nvSpPr>
          <p:cNvPr id="1048750"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52"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54"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56"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58"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60"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62" name="页脚占位符 7"/>
          <p:cNvSpPr>
            <a:spLocks noGrp="1"/>
          </p:cNvSpPr>
          <p:nvPr>
            <p:ph type="ftr" sz="quarter" idx="11"/>
            <p:custDataLst>
              <p:tags r:id="rId7"/>
            </p:custDataLst>
          </p:nvPr>
        </p:nvSpPr>
        <p:spPr/>
        <p:txBody>
          <a:bodyPr/>
          <a:lstStyle/>
          <a:p>
            <a:endParaRPr lang="zh-CN" altLang="en-US"/>
          </a:p>
        </p:txBody>
      </p:sp>
      <p:sp>
        <p:nvSpPr>
          <p:cNvPr id="1048764"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9" name=""/>
        <p:cNvGrpSpPr/>
        <p:nvPr/>
      </p:nvGrpSpPr>
      <p:grpSpPr>
        <a:xfrm>
          <a:off x="0" y="0"/>
          <a:ext cx="0" cy="0"/>
        </a:xfrm>
      </p:grpSpPr>
      <p:sp>
        <p:nvSpPr>
          <p:cNvPr id="104876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68"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70" name="页脚占位符 3"/>
          <p:cNvSpPr>
            <a:spLocks noGrp="1"/>
          </p:cNvSpPr>
          <p:nvPr>
            <p:ph type="ftr" sz="quarter" idx="11"/>
            <p:custDataLst>
              <p:tags r:id="rId3"/>
            </p:custDataLst>
          </p:nvPr>
        </p:nvSpPr>
        <p:spPr/>
        <p:txBody>
          <a:bodyPr/>
          <a:lstStyle/>
          <a:p>
            <a:endParaRPr lang="zh-CN" altLang="en-US"/>
          </a:p>
        </p:txBody>
      </p:sp>
      <p:sp>
        <p:nvSpPr>
          <p:cNvPr id="1048772"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51" name=""/>
        <p:cNvGrpSpPr/>
        <p:nvPr/>
      </p:nvGrpSpPr>
      <p:grpSpPr>
        <a:xfrm>
          <a:off x="0" y="0"/>
          <a:ext cx="0" cy="0"/>
        </a:xfrm>
      </p:grpSpPr>
      <p:sp>
        <p:nvSpPr>
          <p:cNvPr id="1048774"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76" name="页脚占位符 2"/>
          <p:cNvSpPr>
            <a:spLocks noGrp="1"/>
          </p:cNvSpPr>
          <p:nvPr>
            <p:ph type="ftr" sz="quarter" idx="11"/>
            <p:custDataLst>
              <p:tags r:id="rId2"/>
            </p:custDataLst>
          </p:nvPr>
        </p:nvSpPr>
        <p:spPr/>
        <p:txBody>
          <a:bodyPr/>
          <a:lstStyle/>
          <a:p>
            <a:endParaRPr lang="zh-CN" altLang="en-US"/>
          </a:p>
        </p:txBody>
      </p:sp>
      <p:sp>
        <p:nvSpPr>
          <p:cNvPr id="1048778"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
        <p:nvSpPr>
          <p:cNvPr id="1048780" name="矩形 4"/>
          <p:cNvSpPr/>
          <p:nvPr userDrawn="1">
            <p:custDataLst>
              <p:tags r:id="rId4"/>
            </p:custDataLst>
          </p:nvPr>
        </p:nvSpPr>
        <p:spPr>
          <a:xfrm>
            <a:off x="0" y="635"/>
            <a:ext cx="12192635" cy="6857365"/>
          </a:xfrm>
          <a:prstGeom prst="rect">
            <a:avLst/>
          </a:prstGeom>
          <a:gradFill>
            <a:gsLst>
              <a:gs pos="18000">
                <a:schemeClr val="bg2"/>
              </a:gs>
              <a:gs pos="64000">
                <a:schemeClr val="bg2">
                  <a:lumMod val="90000"/>
                  <a:lumOff val="10000"/>
                  <a:alpha val="53000"/>
                </a:schemeClr>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内容">
    <p:spTree>
      <p:nvGrpSpPr>
        <p:cNvPr id="53" name=""/>
        <p:cNvGrpSpPr/>
        <p:nvPr/>
      </p:nvGrpSpPr>
      <p:grpSpPr>
        <a:xfrm>
          <a:off x="0" y="0"/>
          <a:ext cx="0" cy="0"/>
        </a:xfrm>
      </p:grpSpPr>
      <p:sp>
        <p:nvSpPr>
          <p:cNvPr id="1048782" name="矩形 1"/>
          <p:cNvSpPr/>
          <p:nvPr userDrawn="1">
            <p:custDataLst>
              <p:tags r:id="rId1"/>
            </p:custDataLst>
          </p:nvPr>
        </p:nvSpPr>
        <p:spPr>
          <a:xfrm>
            <a:off x="0" y="635"/>
            <a:ext cx="12192635" cy="6857365"/>
          </a:xfrm>
          <a:prstGeom prst="rect">
            <a:avLst/>
          </a:prstGeom>
          <a:gradFill>
            <a:gsLst>
              <a:gs pos="18000">
                <a:schemeClr val="bg2"/>
              </a:gs>
              <a:gs pos="64000">
                <a:schemeClr val="bg2">
                  <a:lumMod val="90000"/>
                  <a:lumOff val="10000"/>
                  <a:alpha val="53000"/>
                </a:schemeClr>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784" name="内容占位符 2"/>
          <p:cNvSpPr>
            <a:spLocks noGrp="1"/>
          </p:cNvSpPr>
          <p:nvPr>
            <p:ph idx="1"/>
            <p:custDataLst>
              <p:tags r:id="rId2"/>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86"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88" name="页脚占位符 4"/>
          <p:cNvSpPr>
            <a:spLocks noGrp="1"/>
          </p:cNvSpPr>
          <p:nvPr>
            <p:ph type="ftr" sz="quarter" idx="11"/>
            <p:custDataLst>
              <p:tags r:id="rId4"/>
            </p:custDataLst>
          </p:nvPr>
        </p:nvSpPr>
        <p:spPr/>
        <p:txBody>
          <a:bodyPr/>
          <a:lstStyle/>
          <a:p>
            <a:endParaRPr lang="zh-CN" altLang="en-US"/>
          </a:p>
        </p:txBody>
      </p:sp>
      <p:sp>
        <p:nvSpPr>
          <p:cNvPr id="1048790"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5" name=""/>
        <p:cNvGrpSpPr/>
        <p:nvPr/>
      </p:nvGrpSpPr>
      <p:grpSpPr>
        <a:xfrm>
          <a:off x="0" y="0"/>
          <a:ext cx="0" cy="0"/>
        </a:xfrm>
      </p:grpSpPr>
      <p:sp>
        <p:nvSpPr>
          <p:cNvPr id="1048792" name="标题 1"/>
          <p:cNvSpPr>
            <a:spLocks noGrp="1"/>
          </p:cNvSpPr>
          <p:nvPr>
            <p:ph type="title"/>
            <p:custDataLst>
              <p:tags r:id="rId1"/>
            </p:custDataLst>
          </p:nvPr>
        </p:nvSpPr>
        <p:spPr>
          <a:xfrm>
            <a:off x="838200" y="136525"/>
            <a:ext cx="10515600" cy="864000"/>
          </a:xfrm>
        </p:spPr>
        <p:txBody>
          <a:bodyPr/>
          <a:lstStyle/>
          <a:p>
            <a:r>
              <a:rPr lang="zh-CN" altLang="en-US"/>
              <a:t>单击此处编辑母版标题样式</a:t>
            </a:r>
            <a:endParaRPr lang="zh-CN" altLang="en-US"/>
          </a:p>
        </p:txBody>
      </p:sp>
      <p:sp>
        <p:nvSpPr>
          <p:cNvPr id="1048794" name="文本占位符 2"/>
          <p:cNvSpPr>
            <a:spLocks noGrp="1"/>
          </p:cNvSpPr>
          <p:nvPr>
            <p:ph type="body" idx="1" hasCustomPrompt="1"/>
            <p:custDataLst>
              <p:tags r:id="rId2"/>
            </p:custDataLst>
          </p:nvPr>
        </p:nvSpPr>
        <p:spPr>
          <a:xfrm>
            <a:off x="836612" y="1072525"/>
            <a:ext cx="10514012" cy="576000"/>
          </a:xfrm>
        </p:spPr>
        <p:txBody>
          <a:bodyPr anchor="t">
            <a:normAutofit/>
          </a:bodyPr>
          <a:lstStyle>
            <a:lvl1pPr marL="0" indent="0">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96"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98" name="页脚占位符 7"/>
          <p:cNvSpPr>
            <a:spLocks noGrp="1"/>
          </p:cNvSpPr>
          <p:nvPr>
            <p:ph type="ftr" sz="quarter" idx="11"/>
            <p:custDataLst>
              <p:tags r:id="rId4"/>
            </p:custDataLst>
          </p:nvPr>
        </p:nvSpPr>
        <p:spPr/>
        <p:txBody>
          <a:bodyPr/>
          <a:lstStyle/>
          <a:p>
            <a:endParaRPr lang="zh-CN" altLang="en-US"/>
          </a:p>
        </p:txBody>
      </p:sp>
      <p:sp>
        <p:nvSpPr>
          <p:cNvPr id="1048800"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7" name=""/>
        <p:cNvGrpSpPr/>
        <p:nvPr/>
      </p:nvGrpSpPr>
      <p:grpSpPr>
        <a:xfrm>
          <a:off x="0" y="0"/>
          <a:ext cx="0" cy="0"/>
        </a:xfrm>
      </p:grpSpPr>
      <p:pic>
        <p:nvPicPr>
          <p:cNvPr id="2097167" name="图片 6"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1048802" name="矩形 9"/>
          <p:cNvSpPr/>
          <p:nvPr userDrawn="1">
            <p:custDataLst>
              <p:tags r:id="rId3"/>
            </p:custDataLst>
          </p:nvPr>
        </p:nvSpPr>
        <p:spPr>
          <a:xfrm>
            <a:off x="8694420" y="0"/>
            <a:ext cx="2320290" cy="379730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69" name="图片 11" descr="资源 1@4x-8"/>
          <p:cNvPicPr>
            <a:picLocks noChangeAspect="1"/>
          </p:cNvPicPr>
          <p:nvPr userDrawn="1">
            <p:custDataLst>
              <p:tags r:id="rId5"/>
            </p:custDataLst>
          </p:nvPr>
        </p:nvPicPr>
        <p:blipFill>
          <a:blip r:embed="rId4"/>
          <a:srcRect r="14083"/>
          <a:stretch>
            <a:fillRect/>
          </a:stretch>
        </p:blipFill>
        <p:spPr>
          <a:xfrm>
            <a:off x="6154420" y="1827530"/>
            <a:ext cx="6037580" cy="5030470"/>
          </a:xfrm>
          <a:prstGeom prst="rect">
            <a:avLst/>
          </a:prstGeom>
        </p:spPr>
      </p:pic>
      <p:sp>
        <p:nvSpPr>
          <p:cNvPr id="1048804" name="椭圆 13"/>
          <p:cNvSpPr/>
          <p:nvPr userDrawn="1">
            <p:custDataLst>
              <p:tags r:id="rId6"/>
            </p:custDataLst>
          </p:nvPr>
        </p:nvSpPr>
        <p:spPr>
          <a:xfrm>
            <a:off x="559435" y="5047615"/>
            <a:ext cx="397510" cy="397510"/>
          </a:xfrm>
          <a:prstGeom prst="ellipse">
            <a:avLst/>
          </a:prstGeom>
          <a:gradFill>
            <a:gsLst>
              <a:gs pos="0">
                <a:schemeClr val="accent1"/>
              </a:gs>
              <a:gs pos="19000">
                <a:schemeClr val="accent2">
                  <a:alpha val="95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6" name="等腰三角形 14"/>
          <p:cNvSpPr/>
          <p:nvPr userDrawn="1">
            <p:custDataLst>
              <p:tags r:id="rId7"/>
            </p:custDataLst>
          </p:nvPr>
        </p:nvSpPr>
        <p:spPr>
          <a:xfrm rot="5400000">
            <a:off x="701675" y="5207635"/>
            <a:ext cx="113665" cy="77470"/>
          </a:xfrm>
          <a:prstGeom prst="triangle">
            <a:avLst>
              <a:gd name="adj" fmla="val 50000"/>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33" name="直接连接符 15"/>
          <p:cNvCxnSpPr/>
          <p:nvPr userDrawn="1">
            <p:custDataLst>
              <p:tags r:id="rId8"/>
            </p:custDataLst>
          </p:nvPr>
        </p:nvCxnSpPr>
        <p:spPr>
          <a:xfrm flipH="1" flipV="1">
            <a:off x="1142365" y="5462270"/>
            <a:ext cx="1853565" cy="635"/>
          </a:xfrm>
          <a:prstGeom prst="line">
            <a:avLst/>
          </a:prstGeom>
          <a:ln w="38100" cap="rnd">
            <a:gradFill>
              <a:gsLst>
                <a:gs pos="24000">
                  <a:schemeClr val="accent2">
                    <a:alpha val="5000"/>
                  </a:schemeClr>
                </a:gs>
                <a:gs pos="88000">
                  <a:schemeClr val="accent2">
                    <a:alpha val="95000"/>
                  </a:schemeClr>
                </a:gs>
                <a:gs pos="100000">
                  <a:schemeClr val="accent1"/>
                </a:gs>
              </a:gsLst>
              <a:lin ang="0" scaled="0"/>
            </a:gradFill>
          </a:ln>
        </p:spPr>
        <p:style>
          <a:lnRef idx="1">
            <a:schemeClr val="accent1"/>
          </a:lnRef>
          <a:fillRef idx="0">
            <a:schemeClr val="accent1"/>
          </a:fillRef>
          <a:effectRef idx="0">
            <a:schemeClr val="accent1"/>
          </a:effectRef>
          <a:fontRef idx="minor">
            <a:schemeClr val="tx1"/>
          </a:fontRef>
        </p:style>
      </p:cxnSp>
      <p:sp>
        <p:nvSpPr>
          <p:cNvPr id="1048808" name="标题 1"/>
          <p:cNvSpPr>
            <a:spLocks noGrp="1"/>
          </p:cNvSpPr>
          <p:nvPr userDrawn="1">
            <p:ph type="ctrTitle" hasCustomPrompt="1"/>
            <p:custDataLst>
              <p:tags r:id="rId9"/>
            </p:custDataLst>
          </p:nvPr>
        </p:nvSpPr>
        <p:spPr>
          <a:xfrm>
            <a:off x="556847" y="1878506"/>
            <a:ext cx="6544993" cy="1800000"/>
          </a:xfrm>
        </p:spPr>
        <p:txBody>
          <a:bodyPr anchor="b"/>
          <a:lstStyle>
            <a:lvl1pPr algn="l">
              <a:lnSpc>
                <a:spcPct val="100000"/>
              </a:lnSpc>
              <a:defRPr sz="6000">
                <a:gradFill>
                  <a:gsLst>
                    <a:gs pos="0">
                      <a:schemeClr val="tx1"/>
                    </a:gs>
                    <a:gs pos="70000">
                      <a:schemeClr val="tx1"/>
                    </a:gs>
                    <a:gs pos="100000">
                      <a:schemeClr val="tx1">
                        <a:alpha val="50000"/>
                      </a:schemeClr>
                    </a:gs>
                  </a:gsLst>
                  <a:lin ang="2700000" scaled="0"/>
                </a:gradFill>
              </a:defRPr>
            </a:lvl1pPr>
          </a:lstStyle>
          <a:p>
            <a:r>
              <a:rPr lang="zh-CN" altLang="en-US"/>
              <a:t>单击编辑母版标题</a:t>
            </a:r>
            <a:endParaRPr lang="zh-CN" altLang="en-US"/>
          </a:p>
        </p:txBody>
      </p:sp>
      <p:sp>
        <p:nvSpPr>
          <p:cNvPr id="1048810" name="副标题 2"/>
          <p:cNvSpPr>
            <a:spLocks noGrp="1"/>
          </p:cNvSpPr>
          <p:nvPr userDrawn="1">
            <p:ph type="subTitle" idx="1"/>
            <p:custDataLst>
              <p:tags r:id="rId10"/>
            </p:custDataLst>
          </p:nvPr>
        </p:nvSpPr>
        <p:spPr>
          <a:xfrm>
            <a:off x="556847" y="3822506"/>
            <a:ext cx="6544993" cy="972000"/>
          </a:xfrm>
        </p:spPr>
        <p:txBody>
          <a:bodyPr lIns="72000">
            <a:normAutofit/>
          </a:bodyPr>
          <a:lstStyle>
            <a:lvl1pPr marL="0" indent="0" algn="l">
              <a:lnSpc>
                <a:spcPct val="100000"/>
              </a:lnSpc>
              <a:buNone/>
              <a:defRPr sz="1800">
                <a:gradFill>
                  <a:gsLst>
                    <a:gs pos="0">
                      <a:schemeClr val="accent1"/>
                    </a:gs>
                    <a:gs pos="70000">
                      <a:schemeClr val="accent2">
                        <a:alpha val="70000"/>
                      </a:schemeClr>
                    </a:gs>
                    <a:gs pos="100000">
                      <a:schemeClr val="accent2">
                        <a:alpha val="15000"/>
                      </a:schemeClr>
                    </a:gs>
                  </a:gsLst>
                  <a:lin ang="0" scaled="0"/>
                </a:gra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812" name="日期占位符 3"/>
          <p:cNvSpPr>
            <a:spLocks noGrp="1"/>
          </p:cNvSpPr>
          <p:nvPr userDrawn="1">
            <p:ph type="dt" sz="half" idx="10"/>
            <p:custDataLst>
              <p:tags r:id="rId11"/>
            </p:custDataLst>
          </p:nvPr>
        </p:nvSpPr>
        <p:spPr/>
        <p:txBody>
          <a:bodyPr/>
          <a:lstStyle/>
          <a:p>
            <a:fld id="{5592522B-0F24-4480-B9DD-A9474A6880D6}" type="datetimeFigureOut">
              <a:rPr lang="zh-CN" altLang="en-US" smtClean="0"/>
              <a:t/>
            </a:fld>
            <a:endParaRPr lang="zh-CN" altLang="en-US"/>
          </a:p>
        </p:txBody>
      </p:sp>
      <p:sp>
        <p:nvSpPr>
          <p:cNvPr id="1048814" name="页脚占位符 4"/>
          <p:cNvSpPr>
            <a:spLocks noGrp="1"/>
          </p:cNvSpPr>
          <p:nvPr userDrawn="1">
            <p:ph type="ftr" sz="quarter" idx="11"/>
            <p:custDataLst>
              <p:tags r:id="rId12"/>
            </p:custDataLst>
          </p:nvPr>
        </p:nvSpPr>
        <p:spPr/>
        <p:txBody>
          <a:bodyPr/>
          <a:lstStyle/>
          <a:p>
            <a:endParaRPr lang="zh-CN" altLang="en-US"/>
          </a:p>
        </p:txBody>
      </p:sp>
      <p:sp>
        <p:nvSpPr>
          <p:cNvPr id="1048816" name="灯片编号占位符 5"/>
          <p:cNvSpPr>
            <a:spLocks noGrp="1"/>
          </p:cNvSpPr>
          <p:nvPr userDrawn="1">
            <p:ph type="sldNum" sz="quarter" idx="12"/>
            <p:custDataLst>
              <p:tags r:id="rId13"/>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8818" name="文本占位符 23"/>
          <p:cNvSpPr>
            <a:spLocks noGrp="1"/>
          </p:cNvSpPr>
          <p:nvPr userDrawn="1">
            <p:ph type="body" sz="quarter" idx="17" hasCustomPrompt="1"/>
            <p:custDataLst>
              <p:tags r:id="rId14"/>
            </p:custDataLst>
          </p:nvPr>
        </p:nvSpPr>
        <p:spPr>
          <a:xfrm>
            <a:off x="1207998" y="4931031"/>
            <a:ext cx="5893842" cy="504000"/>
          </a:xfrm>
        </p:spPr>
        <p:txBody>
          <a:bodyPr anchor="ctr">
            <a:normAutofit/>
          </a:bodyPr>
          <a:lstStyle>
            <a:lvl1pPr marL="0" indent="0" algn="l">
              <a:lnSpc>
                <a:spcPct val="100000"/>
              </a:lnSpc>
              <a:buNone/>
              <a:defRPr sz="2000" b="1">
                <a:solidFill>
                  <a:schemeClr val="tx1"/>
                </a:solidFill>
              </a:defRPr>
            </a:lvl1pPr>
          </a:lstStyle>
          <a:p>
            <a:pPr lvl="0"/>
            <a:r>
              <a:rPr lang="zh-CN" altLang="en-US"/>
              <a:t>署名占位符</a:t>
            </a:r>
            <a:endParaRPr lang="zh-CN" altLang="en-US"/>
          </a:p>
        </p:txBody>
      </p:sp>
      <p:sp>
        <p:nvSpPr>
          <p:cNvPr id="1048820" name="文本占位符 9"/>
          <p:cNvSpPr>
            <a:spLocks noGrp="1"/>
          </p:cNvSpPr>
          <p:nvPr userDrawn="1">
            <p:ph type="body" sz="quarter" idx="13" hasCustomPrompt="1"/>
            <p:custDataLst>
              <p:tags r:id="rId15"/>
            </p:custDataLst>
          </p:nvPr>
        </p:nvSpPr>
        <p:spPr>
          <a:xfrm>
            <a:off x="533399" y="468000"/>
            <a:ext cx="6568441" cy="504000"/>
          </a:xfrm>
        </p:spPr>
        <p:txBody>
          <a:bodyPr anchor="ctr">
            <a:normAutofit/>
          </a:bodyPr>
          <a:lstStyle>
            <a:lvl1pPr marL="0" indent="0">
              <a:lnSpc>
                <a:spcPct val="100000"/>
              </a:lnSpc>
              <a:buNone/>
              <a:defRPr sz="1100" b="1">
                <a:gradFill>
                  <a:gsLst>
                    <a:gs pos="0">
                      <a:schemeClr val="accent1"/>
                    </a:gs>
                    <a:gs pos="30000">
                      <a:schemeClr val="accent2">
                        <a:alpha val="95000"/>
                      </a:schemeClr>
                    </a:gs>
                    <a:gs pos="100000">
                      <a:schemeClr val="accent2">
                        <a:alpha val="50000"/>
                      </a:schemeClr>
                    </a:gs>
                  </a:gsLst>
                  <a:lin ang="2700000" scaled="0"/>
                </a:gradFill>
              </a:defRPr>
            </a:lvl1pPr>
          </a:lstStyle>
          <a:p>
            <a:pPr lvl="0"/>
            <a:r>
              <a:rPr lang="zh-CN" altLang="en-US"/>
              <a:t>公司名占位符</a:t>
            </a:r>
            <a:endParaRPr lang="zh-CN" altLang="en-US"/>
          </a:p>
        </p:txBody>
      </p:sp>
      <p:grpSp>
        <p:nvGrpSpPr>
          <p:cNvPr id="59" name="组合 17"/>
          <p:cNvGrpSpPr/>
          <p:nvPr userDrawn="1">
            <p:custDataLst>
              <p:tags r:id="rId16"/>
            </p:custDataLst>
          </p:nvPr>
        </p:nvGrpSpPr>
        <p:grpSpPr>
          <a:xfrm>
            <a:off x="568960" y="2239645"/>
            <a:ext cx="1212850" cy="180340"/>
            <a:chOff x="930" y="1845"/>
            <a:chExt cx="1709" cy="254"/>
          </a:xfrm>
          <a:gradFill>
            <a:gsLst>
              <a:gs pos="0">
                <a:schemeClr val="accent1"/>
              </a:gs>
              <a:gs pos="25000">
                <a:schemeClr val="accent2"/>
              </a:gs>
              <a:gs pos="100000">
                <a:schemeClr val="accent2">
                  <a:alpha val="70000"/>
                </a:schemeClr>
              </a:gs>
            </a:gsLst>
            <a:lin ang="0" scaled="0"/>
          </a:gradFill>
        </p:grpSpPr>
        <p:sp>
          <p:nvSpPr>
            <p:cNvPr id="1048822" name="平行四边形 19"/>
            <p:cNvSpPr/>
            <p:nvPr>
              <p:custDataLst>
                <p:tags r:id="rId17"/>
              </p:custDataLst>
            </p:nvPr>
          </p:nvSpPr>
          <p:spPr>
            <a:xfrm>
              <a:off x="93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24" name="平行四边形 20"/>
            <p:cNvSpPr/>
            <p:nvPr>
              <p:custDataLst>
                <p:tags r:id="rId18"/>
              </p:custDataLst>
            </p:nvPr>
          </p:nvSpPr>
          <p:spPr>
            <a:xfrm>
              <a:off x="121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26" name="平行四边形 21"/>
            <p:cNvSpPr/>
            <p:nvPr>
              <p:custDataLst>
                <p:tags r:id="rId19"/>
              </p:custDataLst>
            </p:nvPr>
          </p:nvSpPr>
          <p:spPr>
            <a:xfrm>
              <a:off x="150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28" name="平行四边形 22"/>
            <p:cNvSpPr/>
            <p:nvPr>
              <p:custDataLst>
                <p:tags r:id="rId20"/>
              </p:custDataLst>
            </p:nvPr>
          </p:nvSpPr>
          <p:spPr>
            <a:xfrm>
              <a:off x="178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30" name="平行四边形 23"/>
            <p:cNvSpPr/>
            <p:nvPr>
              <p:custDataLst>
                <p:tags r:id="rId21"/>
              </p:custDataLst>
            </p:nvPr>
          </p:nvSpPr>
          <p:spPr>
            <a:xfrm>
              <a:off x="207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32" name="平行四边形 24"/>
            <p:cNvSpPr/>
            <p:nvPr>
              <p:custDataLst>
                <p:tags r:id="rId22"/>
              </p:custDataLst>
            </p:nvPr>
          </p:nvSpPr>
          <p:spPr>
            <a:xfrm>
              <a:off x="235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grpSp>
      <p:cxnSp>
        <p:nvCxnSpPr>
          <p:cNvPr id="3145735" name="直接连接符 18"/>
          <p:cNvCxnSpPr/>
          <p:nvPr userDrawn="1">
            <p:custDataLst>
              <p:tags r:id="rId23"/>
            </p:custDataLst>
          </p:nvPr>
        </p:nvCxnSpPr>
        <p:spPr>
          <a:xfrm>
            <a:off x="1721485" y="2413000"/>
            <a:ext cx="1744980" cy="0"/>
          </a:xfrm>
          <a:prstGeom prst="line">
            <a:avLst/>
          </a:prstGeom>
          <a:gradFill>
            <a:gsLst>
              <a:gs pos="0">
                <a:schemeClr val="accent1"/>
              </a:gs>
              <a:gs pos="25000">
                <a:schemeClr val="accent2"/>
              </a:gs>
              <a:gs pos="100000">
                <a:schemeClr val="accent2">
                  <a:alpha val="70000"/>
                </a:schemeClr>
              </a:gs>
            </a:gsLst>
            <a:lin ang="0" scaled="0"/>
          </a:gradFill>
          <a:ln w="12700">
            <a:gradFill>
              <a:gsLst>
                <a:gs pos="0">
                  <a:schemeClr val="accent2">
                    <a:alpha val="70000"/>
                  </a:schemeClr>
                </a:gs>
                <a:gs pos="85000">
                  <a:schemeClr val="accent2">
                    <a:alpha val="5000"/>
                  </a:schemeClr>
                </a:gs>
              </a:gsLst>
              <a:lin ang="0" scaled="1"/>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97.xml" /><Relationship Id="rId13" Type="http://schemas.openxmlformats.org/officeDocument/2006/relationships/tags" Target="../tags/tag98.xml" /><Relationship Id="rId14" Type="http://schemas.openxmlformats.org/officeDocument/2006/relationships/tags" Target="../tags/tag99.xml" /><Relationship Id="rId15" Type="http://schemas.openxmlformats.org/officeDocument/2006/relationships/tags" Target="../tags/tag100.xml" /><Relationship Id="rId16" Type="http://schemas.openxmlformats.org/officeDocument/2006/relationships/tags" Target="../tags/tag101.xml" /><Relationship Id="rId17" Type="http://schemas.openxmlformats.org/officeDocument/2006/relationships/tags" Target="../tags/tag102.xml" /><Relationship Id="rId18" Type="http://schemas.openxmlformats.org/officeDocument/2006/relationships/tags" Target="../tags/tag103.xml" /><Relationship Id="rId19" Type="http://schemas.openxmlformats.org/officeDocument/2006/relationships/tags" Target="../tags/tag104.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6" name="矩形 7"/>
          <p:cNvSpPr/>
          <p:nvPr userDrawn="1">
            <p:custDataLst>
              <p:tags r:id="rId12"/>
            </p:custDataLst>
          </p:nvPr>
        </p:nvSpPr>
        <p:spPr>
          <a:xfrm>
            <a:off x="0" y="635"/>
            <a:ext cx="12192635" cy="6857365"/>
          </a:xfrm>
          <a:prstGeom prst="rect">
            <a:avLst/>
          </a:prstGeom>
          <a:gradFill>
            <a:gsLst>
              <a:gs pos="18000">
                <a:schemeClr val="bg2"/>
              </a:gs>
              <a:gs pos="64000">
                <a:schemeClr val="bg2">
                  <a:lumMod val="90000"/>
                  <a:lumOff val="10000"/>
                  <a:alpha val="53000"/>
                </a:schemeClr>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658" name="矩形 9"/>
          <p:cNvSpPr/>
          <p:nvPr userDrawn="1">
            <p:custDataLst>
              <p:tags r:id="rId13"/>
            </p:custDataLst>
          </p:nvPr>
        </p:nvSpPr>
        <p:spPr>
          <a:xfrm rot="16200000">
            <a:off x="2379345" y="-1689735"/>
            <a:ext cx="150495" cy="490728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60" name="标题占位符 1"/>
          <p:cNvSpPr>
            <a:spLocks noGrp="1"/>
          </p:cNvSpPr>
          <p:nvPr>
            <p:ph type="title"/>
            <p:custDataLst>
              <p:tags r:id="rId14"/>
            </p:custDataLst>
          </p:nvPr>
        </p:nvSpPr>
        <p:spPr>
          <a:xfrm>
            <a:off x="551935" y="136525"/>
            <a:ext cx="1108813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62" name="文本占位符 2"/>
          <p:cNvSpPr>
            <a:spLocks noGrp="1"/>
          </p:cNvSpPr>
          <p:nvPr>
            <p:ph type="body" idx="1"/>
            <p:custDataLst>
              <p:tags r:id="rId15"/>
            </p:custDataLst>
          </p:nvPr>
        </p:nvSpPr>
        <p:spPr>
          <a:xfrm>
            <a:off x="551935" y="1364400"/>
            <a:ext cx="1108813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4" name="日期占位符 3"/>
          <p:cNvSpPr>
            <a:spLocks noGrp="1"/>
          </p:cNvSpPr>
          <p:nvPr>
            <p:ph type="dt" sz="half" idx="2"/>
            <p:custDataLst>
              <p:tags r:id="rId16"/>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6"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8"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70" name="KSO_TEMPLATE" hidden="1"/>
          <p:cNvSpPr/>
          <p:nvPr userDrawn="1">
            <p:custDataLst>
              <p:tags r:id="rId19"/>
            </p:custDataLst>
          </p:nvPr>
        </p:nvSpPr>
        <p:spPr>
          <a:xfrm flipH="1">
            <a:off x="0" y="0"/>
            <a:ext cx="0" cy="0"/>
          </a:xfrm>
          <a:prstGeom prst="rect">
            <a:avLst/>
          </a:prstGeom>
          <a:gradFill>
            <a:gsLst>
              <a:gs pos="0">
                <a:schemeClr val="accent2">
                  <a:alpha val="80000"/>
                </a:schemeClr>
              </a:gs>
              <a:gs pos="48000">
                <a:schemeClr val="accent2">
                  <a:alpha val="7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7030" r:id="rId2"/>
    <p:sldLayoutId id="2147487031" r:id="rId3"/>
    <p:sldLayoutId id="2147487032" r:id="rId4"/>
    <p:sldLayoutId id="2147487033" r:id="rId5"/>
    <p:sldLayoutId id="2147487034" r:id="rId6"/>
    <p:sldLayoutId id="2147487035" r:id="rId7"/>
    <p:sldLayoutId id="2147487036" r:id="rId8"/>
    <p:sldLayoutId id="2147487037" r:id="rId9"/>
    <p:sldLayoutId id="2147487038" r:id="rId10"/>
    <p:sldLayoutId id="2147487039" r:id="rId11"/>
  </p:sldLayoutIdLst>
  <p:transition/>
  <p:timing/>
  <p:txStyles>
    <p:titleStyle>
      <a:lvl1pPr algn="l" defTabSz="914400" rtl="0" eaLnBrk="1" latinLnBrk="0" hangingPunct="1">
        <a:lnSpc>
          <a:spcPct val="100000"/>
        </a:lnSpc>
        <a:spcBef>
          <a:spcPct val="0"/>
        </a:spcBef>
        <a:buNone/>
        <a:defRPr sz="30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05.xml"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tags" Target="../tags/tag109.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tags" Target="../tags/tag120.xml" /><Relationship Id="rId13" Type="http://schemas.openxmlformats.org/officeDocument/2006/relationships/tags" Target="../tags/tag121.xml" /><Relationship Id="rId14" Type="http://schemas.openxmlformats.org/officeDocument/2006/relationships/tags" Target="../tags/tag122.xml" /><Relationship Id="rId15" Type="http://schemas.openxmlformats.org/officeDocument/2006/relationships/tags" Target="../tags/tag123.xml" /><Relationship Id="rId16" Type="http://schemas.openxmlformats.org/officeDocument/2006/relationships/tags" Target="../tags/tag124.xml" /><Relationship Id="rId17" Type="http://schemas.openxmlformats.org/officeDocument/2006/relationships/tags" Target="../tags/tag125.xml" /><Relationship Id="rId18" Type="http://schemas.openxmlformats.org/officeDocument/2006/relationships/tags" Target="../tags/tag126.xml" /><Relationship Id="rId19" Type="http://schemas.openxmlformats.org/officeDocument/2006/relationships/tags" Target="../tags/tag127.xml" /><Relationship Id="rId2" Type="http://schemas.openxmlformats.org/officeDocument/2006/relationships/tags" Target="../tags/tag110.xml" /><Relationship Id="rId20" Type="http://schemas.openxmlformats.org/officeDocument/2006/relationships/tags" Target="../tags/tag128.xml" /><Relationship Id="rId21" Type="http://schemas.openxmlformats.org/officeDocument/2006/relationships/tags" Target="../tags/tag129.xml" /><Relationship Id="rId22" Type="http://schemas.openxmlformats.org/officeDocument/2006/relationships/tags" Target="../tags/tag130.xml" /><Relationship Id="rId3" Type="http://schemas.openxmlformats.org/officeDocument/2006/relationships/tags" Target="../tags/tag111.xml" /><Relationship Id="rId4" Type="http://schemas.openxmlformats.org/officeDocument/2006/relationships/tags" Target="../tags/tag112.xml" /><Relationship Id="rId5" Type="http://schemas.openxmlformats.org/officeDocument/2006/relationships/tags" Target="../tags/tag113.xml"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5.xml" /><Relationship Id="rId11" Type="http://schemas.openxmlformats.org/officeDocument/2006/relationships/tags" Target="../tags/tag146.xml" /><Relationship Id="rId12" Type="http://schemas.openxmlformats.org/officeDocument/2006/relationships/tags" Target="../tags/tag147.xml" /><Relationship Id="rId13" Type="http://schemas.openxmlformats.org/officeDocument/2006/relationships/tags" Target="../tags/tag148.xml" /><Relationship Id="rId2" Type="http://schemas.openxmlformats.org/officeDocument/2006/relationships/tags" Target="../tags/tag137.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tags" Target="../tags/tag141.xml" /><Relationship Id="rId7" Type="http://schemas.openxmlformats.org/officeDocument/2006/relationships/tags" Target="../tags/tag142.xml" /><Relationship Id="rId8" Type="http://schemas.openxmlformats.org/officeDocument/2006/relationships/tags" Target="../tags/tag143.xml" /><Relationship Id="rId9" Type="http://schemas.openxmlformats.org/officeDocument/2006/relationships/tags" Target="../tags/tag14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7.xml" /><Relationship Id="rId11" Type="http://schemas.openxmlformats.org/officeDocument/2006/relationships/tags" Target="../tags/tag158.xml" /><Relationship Id="rId12" Type="http://schemas.openxmlformats.org/officeDocument/2006/relationships/tags" Target="../tags/tag159.xml" /><Relationship Id="rId13" Type="http://schemas.openxmlformats.org/officeDocument/2006/relationships/tags" Target="../tags/tag160.xml" /><Relationship Id="rId2" Type="http://schemas.openxmlformats.org/officeDocument/2006/relationships/tags" Target="../tags/tag149.xml" /><Relationship Id="rId3" Type="http://schemas.openxmlformats.org/officeDocument/2006/relationships/tags" Target="../tags/tag150.xml" /><Relationship Id="rId4" Type="http://schemas.openxmlformats.org/officeDocument/2006/relationships/tags" Target="../tags/tag151.xml" /><Relationship Id="rId5" Type="http://schemas.openxmlformats.org/officeDocument/2006/relationships/tags" Target="../tags/tag152.xml" /><Relationship Id="rId6" Type="http://schemas.openxmlformats.org/officeDocument/2006/relationships/tags" Target="../tags/tag153.xml" /><Relationship Id="rId7" Type="http://schemas.openxmlformats.org/officeDocument/2006/relationships/tags" Target="../tags/tag154.xml" /><Relationship Id="rId8" Type="http://schemas.openxmlformats.org/officeDocument/2006/relationships/tags" Target="../tags/tag155.xml" /><Relationship Id="rId9" Type="http://schemas.openxmlformats.org/officeDocument/2006/relationships/tags" Target="../tags/tag15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61.xml" /><Relationship Id="rId3" Type="http://schemas.openxmlformats.org/officeDocument/2006/relationships/tags" Target="../tags/tag162.xml" /><Relationship Id="rId4" Type="http://schemas.openxmlformats.org/officeDocument/2006/relationships/tags" Target="../tags/tag163.xml" /><Relationship Id="rId5" Type="http://schemas.openxmlformats.org/officeDocument/2006/relationships/tags" Target="../tags/tag16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65.xml" /><Relationship Id="rId3" Type="http://schemas.openxmlformats.org/officeDocument/2006/relationships/tags" Target="../tags/tag166.xml" /><Relationship Id="rId4" Type="http://schemas.openxmlformats.org/officeDocument/2006/relationships/tags" Target="../tags/tag16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6.xml" /><Relationship Id="rId11" Type="http://schemas.openxmlformats.org/officeDocument/2006/relationships/tags" Target="../tags/tag177.xml" /><Relationship Id="rId12" Type="http://schemas.openxmlformats.org/officeDocument/2006/relationships/tags" Target="../tags/tag178.xml" /><Relationship Id="rId13" Type="http://schemas.openxmlformats.org/officeDocument/2006/relationships/tags" Target="../tags/tag179.xml" /><Relationship Id="rId14" Type="http://schemas.openxmlformats.org/officeDocument/2006/relationships/tags" Target="../tags/tag180.xml" /><Relationship Id="rId15" Type="http://schemas.openxmlformats.org/officeDocument/2006/relationships/tags" Target="../tags/tag181.xml" /><Relationship Id="rId16" Type="http://schemas.openxmlformats.org/officeDocument/2006/relationships/tags" Target="../tags/tag182.xml" /><Relationship Id="rId17" Type="http://schemas.openxmlformats.org/officeDocument/2006/relationships/tags" Target="../tags/tag183.xml" /><Relationship Id="rId2" Type="http://schemas.openxmlformats.org/officeDocument/2006/relationships/tags" Target="../tags/tag168.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 Id="rId6" Type="http://schemas.openxmlformats.org/officeDocument/2006/relationships/tags" Target="../tags/tag172.xml" /><Relationship Id="rId7" Type="http://schemas.openxmlformats.org/officeDocument/2006/relationships/tags" Target="../tags/tag173.xml" /><Relationship Id="rId8" Type="http://schemas.openxmlformats.org/officeDocument/2006/relationships/tags" Target="../tags/tag174.xml" /><Relationship Id="rId9" Type="http://schemas.openxmlformats.org/officeDocument/2006/relationships/tags" Target="../tags/tag17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2.xml" /><Relationship Id="rId11" Type="http://schemas.openxmlformats.org/officeDocument/2006/relationships/tags" Target="../tags/tag193.xml" /><Relationship Id="rId12" Type="http://schemas.openxmlformats.org/officeDocument/2006/relationships/tags" Target="../tags/tag194.xml" /><Relationship Id="rId13" Type="http://schemas.openxmlformats.org/officeDocument/2006/relationships/tags" Target="../tags/tag195.xml" /><Relationship Id="rId2" Type="http://schemas.openxmlformats.org/officeDocument/2006/relationships/tags" Target="../tags/tag184.xml" /><Relationship Id="rId3" Type="http://schemas.openxmlformats.org/officeDocument/2006/relationships/tags" Target="../tags/tag185.xml" /><Relationship Id="rId4" Type="http://schemas.openxmlformats.org/officeDocument/2006/relationships/tags" Target="../tags/tag186.xml" /><Relationship Id="rId5" Type="http://schemas.openxmlformats.org/officeDocument/2006/relationships/tags" Target="../tags/tag187.xml" /><Relationship Id="rId6" Type="http://schemas.openxmlformats.org/officeDocument/2006/relationships/tags" Target="../tags/tag188.xml" /><Relationship Id="rId7" Type="http://schemas.openxmlformats.org/officeDocument/2006/relationships/tags" Target="../tags/tag189.xml" /><Relationship Id="rId8" Type="http://schemas.openxmlformats.org/officeDocument/2006/relationships/tags" Target="../tags/tag190.xml" /><Relationship Id="rId9" Type="http://schemas.openxmlformats.org/officeDocument/2006/relationships/tags" Target="../tags/tag19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5331204311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533399" y="1864175"/>
            <a:ext cx="10515600" cy="1800000"/>
          </a:xfrm>
        </p:spPr>
        <p:txBody>
          <a:bodyPr>
            <a:normAutofit/>
          </a:bodyPr>
          <a:lstStyle/>
          <a:p>
            <a:r>
              <a:rPr lang="zh-CN" altLang="en-US">
                <a:solidFill>
                  <a:schemeClr val="lt1">
                    <a:lumMod val="100000"/>
                  </a:schemeClr>
                </a:solidFill>
              </a:rPr>
              <a:t>金融业数字化转型中的人机协作模式研究</a:t>
            </a:r>
            <a:endParaRPr lang="zh-CN" altLang="en-US">
              <a:solidFill>
                <a:schemeClr val="lt1">
                  <a:lumMod val="100000"/>
                </a:schemeClr>
              </a:solidFill>
            </a:endParaRPr>
          </a:p>
        </p:txBody>
      </p:sp>
      <p:sp>
        <p:nvSpPr>
          <p:cNvPr id="1048650" name="副标题"/>
          <p:cNvSpPr>
            <a:spLocks noGrp="1"/>
          </p:cNvSpPr>
          <p:nvPr>
            <p:ph type="subTitle" idx="1"/>
            <p:custDataLst>
              <p:tags r:id="rId3"/>
            </p:custDataLst>
          </p:nvPr>
        </p:nvSpPr>
        <p:spPr>
          <a:xfrm>
            <a:off x="533399" y="3735355"/>
            <a:ext cx="10515600" cy="972000"/>
          </a:xfrm>
        </p:spPr>
        <p:txBody>
          <a:bodyPr/>
          <a:lstStyle/>
          <a:p>
            <a:r>
              <a:rPr lang="en-US" altLang="zh-CN" err="1"/>
              <a:t>WPS,a click to unlimited possibilites</a:t>
            </a:r>
            <a:endParaRPr lang="en-US" altLang="zh-CN"/>
          </a:p>
        </p:txBody>
      </p:sp>
      <p:sp>
        <p:nvSpPr>
          <p:cNvPr id="1048652" name="公司名"/>
          <p:cNvSpPr>
            <a:spLocks noGrp="1"/>
          </p:cNvSpPr>
          <p:nvPr>
            <p:ph type="body" sz="quarter" idx="13"/>
            <p:custDataLst>
              <p:tags r:id="rId4"/>
            </p:custDataLst>
          </p:nvPr>
        </p:nvSpPr>
        <p:spPr>
          <a:xfrm>
            <a:off x="533399" y="468000"/>
            <a:ext cx="2743199" cy="504000"/>
          </a:xfrm>
        </p:spPr>
        <p:txBody>
          <a:bodyPr/>
          <a:lstStyle/>
          <a:p>
            <a:r>
              <a:rPr lang="en-US" altLang="zh-CN"/>
              <a:t>YOUR LOGO</a:t>
            </a:r>
            <a:endParaRPr lang="zh-CN" altLang="en-US"/>
          </a:p>
        </p:txBody>
      </p:sp>
      <p:sp>
        <p:nvSpPr>
          <p:cNvPr id="1048654" name="署名"/>
          <p:cNvSpPr>
            <a:spLocks noGrp="1"/>
          </p:cNvSpPr>
          <p:nvPr>
            <p:ph type="body" sz="quarter" idx="17"/>
            <p:custDataLst>
              <p:tags r:id="rId5"/>
            </p:custDataLst>
          </p:nvPr>
        </p:nvSpPr>
        <p:spPr>
          <a:xfrm>
            <a:off x="1190413" y="5106881"/>
            <a:ext cx="2743200" cy="504000"/>
          </a:xfrm>
        </p:spPr>
        <p:txBody>
          <a:bodyPr>
            <a:normAutofit/>
          </a:bodyPr>
          <a:lstStyle/>
          <a:p>
            <a:r>
              <a:rPr lang="zh-CN" altLang="en-US">
                <a:solidFill>
                  <a:schemeClr val="lt1">
                    <a:lumMod val="100000"/>
                  </a:schemeClr>
                </a:solidFill>
              </a:rPr>
              <a:t>汇报人：</a:t>
            </a:r>
            <a:r>
              <a:rPr lang="en-US" altLang="zh-CN">
                <a:solidFill>
                  <a:schemeClr val="lt1">
                    <a:lumMod val="100000"/>
                  </a:schemeClr>
                </a:solidFill>
              </a:rPr>
              <a:t>WPS</a:t>
            </a:r>
            <a:endParaRPr lang="zh-CN" altLang="en-US">
              <a:solidFill>
                <a:schemeClr val="lt1">
                  <a:lumMod val="100000"/>
                </a:schemeClr>
              </a:solidFill>
            </a:endParaRPr>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7" name=""/>
        <p:cNvGrpSpPr/>
        <p:nvPr/>
      </p:nvGrpSpPr>
      <p:grpSpPr>
        <a:xfrm>
          <a:off x="0" y="0"/>
          <a:ext cx="0" cy="0"/>
        </a:xfrm>
      </p:grpSpPr>
      <p:sp>
        <p:nvSpPr>
          <p:cNvPr id="1048866" name="标题"/>
          <p:cNvSpPr>
            <a:spLocks noGrp="1"/>
          </p:cNvSpPr>
          <p:nvPr>
            <p:ph type="title"/>
            <p:custDataLst>
              <p:tags r:id="rId2"/>
            </p:custDataLst>
          </p:nvPr>
        </p:nvSpPr>
        <p:spPr>
          <a:xfrm>
            <a:off x="3480487" y="227425"/>
            <a:ext cx="1600653" cy="1308480"/>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1048868" name="副标题"/>
          <p:cNvSpPr>
            <a:spLocks noGrp="1"/>
          </p:cNvSpPr>
          <p:nvPr>
            <p:ph type="body" idx="1"/>
            <p:custDataLst>
              <p:tags r:id="rId3"/>
            </p:custDataLst>
          </p:nvPr>
        </p:nvSpPr>
        <p:spPr>
          <a:xfrm>
            <a:off x="5081140" y="1012446"/>
            <a:ext cx="2880000" cy="504000"/>
          </a:xfrm>
        </p:spPr>
        <p:txBody>
          <a:bodyPr/>
          <a:lstStyle/>
          <a:p>
            <a:r>
              <a:rPr lang="en-US" altLang="zh-CN"/>
              <a:t>CONTENTS</a:t>
            </a:r>
            <a:endParaRPr lang="zh-CN" altLang="en-US"/>
          </a:p>
        </p:txBody>
      </p:sp>
      <p:sp>
        <p:nvSpPr>
          <p:cNvPr id="1048870" name="序号"/>
          <p:cNvSpPr txBox="1"/>
          <p:nvPr>
            <p:custDataLst>
              <p:tags r:id="rId4"/>
            </p:custDataLst>
          </p:nvPr>
        </p:nvSpPr>
        <p:spPr>
          <a:xfrm>
            <a:off x="5201920" y="1583055"/>
            <a:ext cx="1433633" cy="739157"/>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01</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72" name="项标题"/>
          <p:cNvSpPr txBox="1"/>
          <p:nvPr>
            <p:custDataLst>
              <p:tags r:id="rId5"/>
            </p:custDataLst>
          </p:nvPr>
        </p:nvSpPr>
        <p:spPr>
          <a:xfrm>
            <a:off x="5137342" y="1976296"/>
            <a:ext cx="3837311" cy="368187"/>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100" b="1" kern="0" spc="100">
                <a:solidFill>
                  <a:schemeClr val="lt1">
                    <a:lumMod val="100000"/>
                  </a:schemeClr>
                </a:solidFill>
                <a:effectLst/>
                <a:latin typeface="+中文标题" charset="0"/>
                <a:ea typeface="+mj-ea"/>
              </a:rPr>
              <a:t>单击输入目录标题</a:t>
            </a:r>
            <a:endParaRPr lang="zh-CN" altLang="en-US" sz="1100" b="1" kern="0" spc="100">
              <a:solidFill>
                <a:schemeClr val="lt1">
                  <a:lumMod val="100000"/>
                </a:schemeClr>
              </a:solidFill>
              <a:effectLst/>
              <a:latin typeface="+中文标题" charset="0"/>
              <a:ea typeface="+mj-ea"/>
            </a:endParaRPr>
          </a:p>
        </p:txBody>
      </p:sp>
      <p:cxnSp>
        <p:nvCxnSpPr>
          <p:cNvPr id="3145741" name="直接箭头连接符 7"/>
          <p:cNvCxnSpPr/>
          <p:nvPr>
            <p:custDataLst>
              <p:tags r:id="rId6"/>
            </p:custDataLst>
          </p:nvPr>
        </p:nvCxnSpPr>
        <p:spPr>
          <a:xfrm>
            <a:off x="5171212" y="2399665"/>
            <a:ext cx="3652748"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74" name="序号"/>
          <p:cNvSpPr txBox="1"/>
          <p:nvPr>
            <p:custDataLst>
              <p:tags r:id="rId7"/>
            </p:custDataLst>
          </p:nvPr>
        </p:nvSpPr>
        <p:spPr>
          <a:xfrm>
            <a:off x="5761355" y="2339340"/>
            <a:ext cx="1433670"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02</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76" name="项标题"/>
          <p:cNvSpPr txBox="1"/>
          <p:nvPr>
            <p:custDataLst>
              <p:tags r:id="rId8"/>
            </p:custDataLst>
          </p:nvPr>
        </p:nvSpPr>
        <p:spPr>
          <a:xfrm>
            <a:off x="5688425" y="2766094"/>
            <a:ext cx="3837411" cy="368311"/>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100" b="1" kern="0" spc="100">
                <a:solidFill>
                  <a:schemeClr val="lt1">
                    <a:lumMod val="100000"/>
                  </a:schemeClr>
                </a:solidFill>
                <a:effectLst/>
                <a:latin typeface="+中文标题" charset="0"/>
                <a:ea typeface="+mj-ea"/>
              </a:rPr>
              <a:t>金融业数字化转型的背景和意义</a:t>
            </a:r>
            <a:endParaRPr lang="zh-CN" altLang="en-US" sz="1100" b="1" kern="0" spc="100">
              <a:solidFill>
                <a:schemeClr val="lt1">
                  <a:lumMod val="100000"/>
                </a:schemeClr>
              </a:solidFill>
              <a:effectLst/>
              <a:latin typeface="+中文标题" charset="0"/>
              <a:ea typeface="+mj-ea"/>
            </a:endParaRPr>
          </a:p>
        </p:txBody>
      </p:sp>
      <p:cxnSp>
        <p:nvCxnSpPr>
          <p:cNvPr id="3145743" name="直接箭头连接符 11"/>
          <p:cNvCxnSpPr/>
          <p:nvPr>
            <p:custDataLst>
              <p:tags r:id="rId9"/>
            </p:custDataLst>
          </p:nvPr>
        </p:nvCxnSpPr>
        <p:spPr>
          <a:xfrm>
            <a:off x="5722296" y="3189605"/>
            <a:ext cx="3652844"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78" name="序号"/>
          <p:cNvSpPr txBox="1"/>
          <p:nvPr>
            <p:custDataLst>
              <p:tags r:id="rId10"/>
            </p:custDataLst>
          </p:nvPr>
        </p:nvSpPr>
        <p:spPr>
          <a:xfrm>
            <a:off x="6282690" y="3122930"/>
            <a:ext cx="1433461"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03</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80" name="项标题"/>
          <p:cNvSpPr txBox="1"/>
          <p:nvPr>
            <p:custDataLst>
              <p:tags r:id="rId11"/>
            </p:custDataLst>
          </p:nvPr>
        </p:nvSpPr>
        <p:spPr>
          <a:xfrm>
            <a:off x="6201410" y="3549684"/>
            <a:ext cx="3836851" cy="368311"/>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100" b="1" kern="0" spc="100">
                <a:solidFill>
                  <a:schemeClr val="lt1">
                    <a:lumMod val="100000"/>
                  </a:schemeClr>
                </a:solidFill>
                <a:effectLst/>
                <a:latin typeface="+中文标题" charset="0"/>
                <a:ea typeface="+mj-ea"/>
              </a:rPr>
              <a:t>人机协作模式在金融业数字化转型中的应用</a:t>
            </a:r>
            <a:endParaRPr lang="zh-CN" altLang="en-US" sz="1100" b="1" kern="0" spc="100">
              <a:solidFill>
                <a:schemeClr val="lt1">
                  <a:lumMod val="100000"/>
                </a:schemeClr>
              </a:solidFill>
              <a:effectLst/>
              <a:latin typeface="+中文标题" charset="0"/>
              <a:ea typeface="+mj-ea"/>
            </a:endParaRPr>
          </a:p>
        </p:txBody>
      </p:sp>
      <p:cxnSp>
        <p:nvCxnSpPr>
          <p:cNvPr id="3145745" name="直接箭头连接符 17"/>
          <p:cNvCxnSpPr/>
          <p:nvPr>
            <p:custDataLst>
              <p:tags r:id="rId12"/>
            </p:custDataLst>
          </p:nvPr>
        </p:nvCxnSpPr>
        <p:spPr>
          <a:xfrm>
            <a:off x="6235275" y="3973195"/>
            <a:ext cx="3652310"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82" name="序号"/>
          <p:cNvSpPr txBox="1"/>
          <p:nvPr>
            <p:custDataLst>
              <p:tags r:id="rId13"/>
            </p:custDataLst>
          </p:nvPr>
        </p:nvSpPr>
        <p:spPr>
          <a:xfrm>
            <a:off x="6812915" y="3907155"/>
            <a:ext cx="1433461"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04</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84" name="项标题"/>
          <p:cNvSpPr txBox="1"/>
          <p:nvPr>
            <p:custDataLst>
              <p:tags r:id="rId14"/>
            </p:custDataLst>
          </p:nvPr>
        </p:nvSpPr>
        <p:spPr>
          <a:xfrm>
            <a:off x="6731635" y="4333909"/>
            <a:ext cx="3836851" cy="368311"/>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100" b="1" kern="0" spc="100">
                <a:solidFill>
                  <a:schemeClr val="lt1">
                    <a:lumMod val="100000"/>
                  </a:schemeClr>
                </a:solidFill>
                <a:effectLst/>
                <a:latin typeface="+中文标题" charset="0"/>
                <a:ea typeface="+mj-ea"/>
              </a:rPr>
              <a:t>金融业数字化转型中的人机协作模式实践案例</a:t>
            </a:r>
            <a:endParaRPr lang="zh-CN" altLang="en-US" sz="1100" b="1" kern="0" spc="100">
              <a:solidFill>
                <a:schemeClr val="lt1">
                  <a:lumMod val="100000"/>
                </a:schemeClr>
              </a:solidFill>
              <a:effectLst/>
              <a:latin typeface="+中文标题" charset="0"/>
              <a:ea typeface="+mj-ea"/>
            </a:endParaRPr>
          </a:p>
        </p:txBody>
      </p:sp>
      <p:cxnSp>
        <p:nvCxnSpPr>
          <p:cNvPr id="3145747" name="直接箭头连接符 23"/>
          <p:cNvCxnSpPr/>
          <p:nvPr>
            <p:custDataLst>
              <p:tags r:id="rId15"/>
            </p:custDataLst>
          </p:nvPr>
        </p:nvCxnSpPr>
        <p:spPr>
          <a:xfrm>
            <a:off x="6765500" y="4757420"/>
            <a:ext cx="3652310"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86" name="序号"/>
          <p:cNvSpPr txBox="1"/>
          <p:nvPr>
            <p:custDataLst>
              <p:tags r:id="rId16"/>
            </p:custDataLst>
          </p:nvPr>
        </p:nvSpPr>
        <p:spPr>
          <a:xfrm>
            <a:off x="7390765" y="4743450"/>
            <a:ext cx="1433461"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05</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88" name="项标题"/>
          <p:cNvSpPr txBox="1"/>
          <p:nvPr>
            <p:custDataLst>
              <p:tags r:id="rId17"/>
            </p:custDataLst>
          </p:nvPr>
        </p:nvSpPr>
        <p:spPr>
          <a:xfrm>
            <a:off x="7309485" y="5170204"/>
            <a:ext cx="3836851" cy="368311"/>
          </a:xfrm>
          <a:prstGeom prst="rect">
            <a:avLst/>
          </a:prstGeom>
          <a:noFill/>
        </p:spPr>
        <p:txBody>
          <a:bodyPr wrap="square" lIns="0" tIns="0" rIns="0" bIns="0" rtlCol="0" anchor="b">
            <a:normAutofit fontScale="4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kern="0" spc="100">
                <a:solidFill>
                  <a:schemeClr val="lt1">
                    <a:lumMod val="100000"/>
                  </a:schemeClr>
                </a:solidFill>
                <a:effectLst/>
                <a:latin typeface="+中文标题" charset="0"/>
                <a:ea typeface="+mj-ea"/>
              </a:rPr>
              <a:t>人机协作模式在金融业数字化转型中的未来展望</a:t>
            </a:r>
            <a:endParaRPr lang="zh-CN" altLang="en-US" sz="2800" b="1" kern="0" spc="100">
              <a:solidFill>
                <a:schemeClr val="lt1">
                  <a:lumMod val="100000"/>
                </a:schemeClr>
              </a:solidFill>
              <a:effectLst/>
              <a:latin typeface="+中文标题" charset="0"/>
              <a:ea typeface="+mj-ea"/>
            </a:endParaRPr>
          </a:p>
        </p:txBody>
      </p:sp>
      <p:cxnSp>
        <p:nvCxnSpPr>
          <p:cNvPr id="3145749" name="直接箭头连接符 38"/>
          <p:cNvCxnSpPr/>
          <p:nvPr>
            <p:custDataLst>
              <p:tags r:id="rId18"/>
            </p:custDataLst>
          </p:nvPr>
        </p:nvCxnSpPr>
        <p:spPr>
          <a:xfrm>
            <a:off x="7343350" y="5593715"/>
            <a:ext cx="3652310"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90" name="序号"/>
          <p:cNvSpPr txBox="1"/>
          <p:nvPr>
            <p:custDataLst>
              <p:tags r:id="rId19"/>
            </p:custDataLst>
          </p:nvPr>
        </p:nvSpPr>
        <p:spPr>
          <a:xfrm>
            <a:off x="7920990" y="5527675"/>
            <a:ext cx="1433461"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06</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92" name="项标题"/>
          <p:cNvSpPr txBox="1"/>
          <p:nvPr>
            <p:custDataLst>
              <p:tags r:id="rId20"/>
            </p:custDataLst>
          </p:nvPr>
        </p:nvSpPr>
        <p:spPr>
          <a:xfrm>
            <a:off x="7839710" y="5954429"/>
            <a:ext cx="3836851" cy="368311"/>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100" b="1" kern="0" spc="100">
                <a:solidFill>
                  <a:schemeClr val="lt1">
                    <a:lumMod val="100000"/>
                  </a:schemeClr>
                </a:solidFill>
                <a:effectLst/>
                <a:latin typeface="+中文标题" charset="0"/>
                <a:ea typeface="+mj-ea"/>
              </a:rPr>
              <a:t>结论</a:t>
            </a:r>
            <a:endParaRPr lang="zh-CN" altLang="en-US" sz="1100" b="1" kern="0" spc="100">
              <a:solidFill>
                <a:schemeClr val="lt1">
                  <a:lumMod val="100000"/>
                </a:schemeClr>
              </a:solidFill>
              <a:effectLst/>
              <a:latin typeface="+中文标题" charset="0"/>
              <a:ea typeface="+mj-ea"/>
            </a:endParaRPr>
          </a:p>
        </p:txBody>
      </p:sp>
      <p:cxnSp>
        <p:nvCxnSpPr>
          <p:cNvPr id="3145751" name="直接箭头连接符 42"/>
          <p:cNvCxnSpPr/>
          <p:nvPr>
            <p:custDataLst>
              <p:tags r:id="rId21"/>
            </p:custDataLst>
          </p:nvPr>
        </p:nvCxnSpPr>
        <p:spPr>
          <a:xfrm>
            <a:off x="7873575" y="6377940"/>
            <a:ext cx="3652310"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Tree>
    <p:custDataLst>
      <p:tags r:id="rId22"/>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5" name=""/>
        <p:cNvGrpSpPr/>
        <p:nvPr/>
      </p:nvGrpSpPr>
      <p:grpSpPr>
        <a:xfrm>
          <a:off x="0" y="0"/>
          <a:ext cx="0" cy="0"/>
        </a:xfrm>
      </p:grpSpPr>
      <p:sp>
        <p:nvSpPr>
          <p:cNvPr id="1048934" name="标题"/>
          <p:cNvSpPr>
            <a:spLocks noGrp="1"/>
          </p:cNvSpPr>
          <p:nvPr>
            <p:ph type="title"/>
            <p:custDataLst>
              <p:tags r:id="rId2"/>
            </p:custDataLst>
          </p:nvPr>
        </p:nvSpPr>
        <p:spPr>
          <a:xfrm>
            <a:off x="996464" y="3446585"/>
            <a:ext cx="8428889" cy="1152000"/>
          </a:xfrm>
        </p:spPr>
        <p:txBody>
          <a:bodyPr/>
          <a:lstStyle/>
          <a:p>
            <a:r>
              <a:rPr lang="zh-CN" altLang="en-US">
                <a:solidFill>
                  <a:schemeClr val="lt1">
                    <a:lumMod val="100000"/>
                  </a:schemeClr>
                </a:solidFill>
              </a:rPr>
              <a:t>添加章节标题</a:t>
            </a:r>
            <a:endParaRPr lang="zh-CN" altLang="en-US">
              <a:solidFill>
                <a:schemeClr val="lt1">
                  <a:lumMod val="100000"/>
                </a:schemeClr>
              </a:solidFill>
            </a:endParaRPr>
          </a:p>
        </p:txBody>
      </p:sp>
      <p:sp>
        <p:nvSpPr>
          <p:cNvPr id="1048936" name="节编号"/>
          <p:cNvSpPr>
            <a:spLocks noGrp="1"/>
          </p:cNvSpPr>
          <p:nvPr>
            <p:ph type="body" sz="quarter" idx="13"/>
            <p:custDataLst>
              <p:tags r:id="rId3"/>
            </p:custDataLst>
          </p:nvPr>
        </p:nvSpPr>
        <p:spPr>
          <a:xfrm>
            <a:off x="996464" y="1954175"/>
            <a:ext cx="8428889" cy="1224000"/>
          </a:xfrm>
        </p:spPr>
        <p:txBody>
          <a:bodyPr/>
          <a:lstStyle/>
          <a:p>
            <a:r>
              <a:rPr lang="en-US" altLang="zh-CN"/>
              <a:t>PART 01</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3" name=""/>
        <p:cNvGrpSpPr/>
        <p:nvPr/>
      </p:nvGrpSpPr>
      <p:grpSpPr>
        <a:xfrm>
          <a:off x="0" y="0"/>
          <a:ext cx="0" cy="0"/>
        </a:xfrm>
      </p:grpSpPr>
      <p:sp>
        <p:nvSpPr>
          <p:cNvPr id="1048978" name="标题"/>
          <p:cNvSpPr>
            <a:spLocks noGrp="1"/>
          </p:cNvSpPr>
          <p:nvPr>
            <p:ph type="title"/>
            <p:custDataLst>
              <p:tags r:id="rId2"/>
            </p:custDataLst>
          </p:nvPr>
        </p:nvSpPr>
        <p:spPr>
          <a:xfrm>
            <a:off x="996464" y="3446585"/>
            <a:ext cx="8428889" cy="1152000"/>
          </a:xfrm>
        </p:spPr>
        <p:txBody>
          <a:bodyPr>
            <a:normAutofit fontScale="90000"/>
          </a:bodyPr>
          <a:lstStyle/>
          <a:p>
            <a:r>
              <a:rPr lang="zh-CN" altLang="en-US">
                <a:solidFill>
                  <a:schemeClr val="lt1">
                    <a:lumMod val="100000"/>
                  </a:schemeClr>
                </a:solidFill>
              </a:rPr>
              <a:t>金融业数字化转型的背景和意义</a:t>
            </a:r>
            <a:endParaRPr lang="zh-CN" altLang="en-US">
              <a:solidFill>
                <a:schemeClr val="lt1">
                  <a:lumMod val="100000"/>
                </a:schemeClr>
              </a:solidFill>
            </a:endParaRPr>
          </a:p>
        </p:txBody>
      </p:sp>
      <p:sp>
        <p:nvSpPr>
          <p:cNvPr id="1048980" name="节编号"/>
          <p:cNvSpPr>
            <a:spLocks noGrp="1"/>
          </p:cNvSpPr>
          <p:nvPr>
            <p:ph type="body" sz="quarter" idx="13"/>
            <p:custDataLst>
              <p:tags r:id="rId3"/>
            </p:custDataLst>
          </p:nvPr>
        </p:nvSpPr>
        <p:spPr>
          <a:xfrm>
            <a:off x="996464" y="1954175"/>
            <a:ext cx="8428889" cy="1224000"/>
          </a:xfrm>
        </p:spPr>
        <p:txBody>
          <a:bodyPr/>
          <a:lstStyle/>
          <a:p>
            <a:r>
              <a:rPr lang="en-US" altLang="zh-CN"/>
              <a:t>PART 02</a:t>
            </a:r>
            <a:endParaRPr lang="en-US" altLang="zh-CN"/>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1" name=""/>
        <p:cNvGrpSpPr/>
        <p:nvPr/>
      </p:nvGrpSpPr>
      <p:grpSpPr>
        <a:xfrm>
          <a:off x="0" y="0"/>
          <a:ext cx="0" cy="0"/>
        </a:xfrm>
      </p:grpSpPr>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9" name=""/>
        <p:cNvGrpSpPr/>
        <p:nvPr/>
      </p:nvGrpSpPr>
      <p:grpSpPr>
        <a:xfrm>
          <a:off x="0" y="0"/>
          <a:ext cx="0" cy="0"/>
        </a:xfrm>
      </p:grpSpPr>
      <p:sp>
        <p:nvSpPr>
          <p:cNvPr id="1049054" name="标题 1"/>
          <p:cNvSpPr>
            <a:spLocks noGrp="1"/>
          </p:cNvSpPr>
          <p:nvPr>
            <p:ph type="title"/>
          </p:nvPr>
        </p:nvSpPr>
        <p:spPr/>
        <p:txBody>
          <a:bodyPr/>
          <a:lstStyle/>
          <a:p>
            <a:r>
              <a:rPr lang="zh-CN" altLang="en-US"/>
              <a:t>金融业数字化转型的必要性</a:t>
            </a:r>
            <a:endParaRPr lang="zh-CN" altLang="en-US"/>
          </a:p>
        </p:txBody>
      </p:sp>
      <p:sp>
        <p:nvSpPr>
          <p:cNvPr id="1049056" name="矩形 15"/>
          <p:cNvSpPr/>
          <p:nvPr>
            <p:custDataLst>
              <p:tags r:id="rId2"/>
            </p:custDataLst>
          </p:nvPr>
        </p:nvSpPr>
        <p:spPr>
          <a:xfrm>
            <a:off x="2384776" y="1446120"/>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提高效率：通过数字化技术，可以大大提高金融业务的处理速度和准确性。</a:t>
            </a:r>
            <a:endParaRPr lang="zh-CN" altLang="en-US" sz="1200" spc="150">
              <a:solidFill>
                <a:schemeClr val="tx1">
                  <a:lumMod val="85000"/>
                  <a:lumOff val="15000"/>
                </a:schemeClr>
              </a:solidFill>
              <a:latin typeface="+mn-ea"/>
              <a:sym typeface="+mn-ea"/>
            </a:endParaRPr>
          </a:p>
        </p:txBody>
      </p:sp>
      <p:sp>
        <p:nvSpPr>
          <p:cNvPr id="1049058" name="任意多边形 17"/>
          <p:cNvSpPr/>
          <p:nvPr>
            <p:custDataLst>
              <p:tags r:id="rId3"/>
            </p:custDataLst>
          </p:nvPr>
        </p:nvSpPr>
        <p:spPr>
          <a:xfrm flipV="1">
            <a:off x="2305533" y="1364400"/>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60" name="任意多边形 18"/>
          <p:cNvSpPr/>
          <p:nvPr>
            <p:custDataLst>
              <p:tags r:id="rId4"/>
            </p:custDataLst>
          </p:nvPr>
        </p:nvSpPr>
        <p:spPr>
          <a:xfrm flipH="1">
            <a:off x="8559143" y="1931484"/>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62" name="矩形 27"/>
          <p:cNvSpPr/>
          <p:nvPr>
            <p:custDataLst>
              <p:tags r:id="rId5"/>
            </p:custDataLst>
          </p:nvPr>
        </p:nvSpPr>
        <p:spPr>
          <a:xfrm>
            <a:off x="2384776" y="2778396"/>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降低成本：数字化技术可以减少人力成本，提高金融业务的盈利能力。</a:t>
            </a:r>
            <a:endParaRPr lang="zh-CN" altLang="en-US" sz="1200" spc="150">
              <a:solidFill>
                <a:schemeClr val="tx1">
                  <a:lumMod val="85000"/>
                  <a:lumOff val="15000"/>
                </a:schemeClr>
              </a:solidFill>
              <a:latin typeface="+mn-ea"/>
              <a:sym typeface="+mn-ea"/>
            </a:endParaRPr>
          </a:p>
        </p:txBody>
      </p:sp>
      <p:sp>
        <p:nvSpPr>
          <p:cNvPr id="1049064" name="任意多边形 29"/>
          <p:cNvSpPr/>
          <p:nvPr>
            <p:custDataLst>
              <p:tags r:id="rId6"/>
            </p:custDataLst>
          </p:nvPr>
        </p:nvSpPr>
        <p:spPr>
          <a:xfrm flipV="1">
            <a:off x="2305533" y="2696677"/>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66" name="任意多边形 30"/>
          <p:cNvSpPr/>
          <p:nvPr>
            <p:custDataLst>
              <p:tags r:id="rId7"/>
            </p:custDataLst>
          </p:nvPr>
        </p:nvSpPr>
        <p:spPr>
          <a:xfrm flipH="1">
            <a:off x="8559143" y="3263761"/>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68" name="矩形 5"/>
          <p:cNvSpPr/>
          <p:nvPr>
            <p:custDataLst>
              <p:tags r:id="rId8"/>
            </p:custDataLst>
          </p:nvPr>
        </p:nvSpPr>
        <p:spPr>
          <a:xfrm>
            <a:off x="2384776" y="4110673"/>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增强竞争力：数字化技术可以帮助金融企业更好地应对市场变化，提高竞争力。</a:t>
            </a:r>
            <a:endParaRPr lang="zh-CN" altLang="en-US" sz="1200" spc="150">
              <a:solidFill>
                <a:schemeClr val="tx1">
                  <a:lumMod val="85000"/>
                  <a:lumOff val="15000"/>
                </a:schemeClr>
              </a:solidFill>
              <a:latin typeface="+mn-ea"/>
              <a:sym typeface="+mn-ea"/>
            </a:endParaRPr>
          </a:p>
        </p:txBody>
      </p:sp>
      <p:sp>
        <p:nvSpPr>
          <p:cNvPr id="1049070" name="任意多边形 7"/>
          <p:cNvSpPr/>
          <p:nvPr>
            <p:custDataLst>
              <p:tags r:id="rId9"/>
            </p:custDataLst>
          </p:nvPr>
        </p:nvSpPr>
        <p:spPr>
          <a:xfrm flipV="1">
            <a:off x="2305533" y="4028953"/>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72" name="任意多边形 8"/>
          <p:cNvSpPr/>
          <p:nvPr>
            <p:custDataLst>
              <p:tags r:id="rId10"/>
            </p:custDataLst>
          </p:nvPr>
        </p:nvSpPr>
        <p:spPr>
          <a:xfrm flipH="1">
            <a:off x="8559143" y="4596037"/>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74" name="矩形 10"/>
          <p:cNvSpPr/>
          <p:nvPr>
            <p:custDataLst>
              <p:tags r:id="rId11"/>
            </p:custDataLst>
          </p:nvPr>
        </p:nvSpPr>
        <p:spPr>
          <a:xfrm>
            <a:off x="2384776" y="5442949"/>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提高服务质量：数字化技术可以帮助金融企业更好地满足客户需求，提高服务质量。</a:t>
            </a:r>
            <a:endParaRPr lang="zh-CN" altLang="en-US" sz="1200" spc="150">
              <a:solidFill>
                <a:schemeClr val="tx1">
                  <a:lumMod val="85000"/>
                  <a:lumOff val="15000"/>
                </a:schemeClr>
              </a:solidFill>
              <a:latin typeface="+mn-ea"/>
              <a:sym typeface="+mn-ea"/>
            </a:endParaRPr>
          </a:p>
        </p:txBody>
      </p:sp>
      <p:sp>
        <p:nvSpPr>
          <p:cNvPr id="1049076" name="任意多边形 12"/>
          <p:cNvSpPr/>
          <p:nvPr>
            <p:custDataLst>
              <p:tags r:id="rId12"/>
            </p:custDataLst>
          </p:nvPr>
        </p:nvSpPr>
        <p:spPr>
          <a:xfrm flipV="1">
            <a:off x="2305533" y="5361230"/>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78" name="任意多边形 13"/>
          <p:cNvSpPr/>
          <p:nvPr>
            <p:custDataLst>
              <p:tags r:id="rId13"/>
            </p:custDataLst>
          </p:nvPr>
        </p:nvSpPr>
        <p:spPr>
          <a:xfrm flipH="1">
            <a:off x="8559143" y="5928314"/>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7" name=""/>
        <p:cNvGrpSpPr/>
        <p:nvPr/>
      </p:nvGrpSpPr>
      <p:grpSpPr>
        <a:xfrm>
          <a:off x="0" y="0"/>
          <a:ext cx="0" cy="0"/>
        </a:xfrm>
      </p:grpSpPr>
      <p:sp>
        <p:nvSpPr>
          <p:cNvPr id="1049116" name="标题 1"/>
          <p:cNvSpPr>
            <a:spLocks noGrp="1"/>
          </p:cNvSpPr>
          <p:nvPr>
            <p:ph type="title"/>
          </p:nvPr>
        </p:nvSpPr>
        <p:spPr/>
        <p:txBody>
          <a:bodyPr/>
          <a:lstStyle/>
          <a:p>
            <a:r>
              <a:rPr lang="zh-CN" altLang="en-US"/>
              <a:t>金融业数字化转型的驱动力</a:t>
            </a:r>
            <a:endParaRPr lang="zh-CN" altLang="en-US"/>
          </a:p>
        </p:txBody>
      </p:sp>
      <p:sp>
        <p:nvSpPr>
          <p:cNvPr id="1049118" name="任意多边形 20"/>
          <p:cNvSpPr/>
          <p:nvPr>
            <p:custDataLst>
              <p:tags r:id="rId2"/>
            </p:custDataLst>
          </p:nvPr>
        </p:nvSpPr>
        <p:spPr>
          <a:xfrm rot="2700000">
            <a:off x="1675982"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120" name="文本框 24"/>
          <p:cNvSpPr txBox="1"/>
          <p:nvPr>
            <p:custDataLst>
              <p:tags r:id="rId3"/>
            </p:custDataLst>
          </p:nvPr>
        </p:nvSpPr>
        <p:spPr bwMode="auto">
          <a:xfrm>
            <a:off x="1317531"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技术进步：云计算、大数据、人工智能等技术的发展为金融业数字化转型提供了技术支持。</a:t>
            </a:r>
            <a:endParaRPr lang="zh-CN" altLang="en-US" sz="2000" spc="150">
              <a:solidFill>
                <a:schemeClr val="tx1">
                  <a:lumMod val="75000"/>
                  <a:lumOff val="25000"/>
                </a:schemeClr>
              </a:solidFill>
              <a:latin typeface="+mn-ea"/>
              <a:sym typeface="+mn-ea"/>
            </a:endParaRPr>
          </a:p>
        </p:txBody>
      </p:sp>
      <p:sp>
        <p:nvSpPr>
          <p:cNvPr id="1049122" name="矩形 42"/>
          <p:cNvSpPr/>
          <p:nvPr>
            <p:custDataLst>
              <p:tags r:id="rId4"/>
            </p:custDataLst>
          </p:nvPr>
        </p:nvSpPr>
        <p:spPr>
          <a:xfrm>
            <a:off x="1450558" y="2733328"/>
            <a:ext cx="1742579" cy="123401"/>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124" name="任意多边形 18"/>
          <p:cNvSpPr/>
          <p:nvPr>
            <p:custDataLst>
              <p:tags r:id="rId5"/>
            </p:custDataLst>
          </p:nvPr>
        </p:nvSpPr>
        <p:spPr>
          <a:xfrm rot="5400000">
            <a:off x="4192345"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126" name="文本框 27"/>
          <p:cNvSpPr txBox="1"/>
          <p:nvPr>
            <p:custDataLst>
              <p:tags r:id="rId6"/>
            </p:custDataLst>
          </p:nvPr>
        </p:nvSpPr>
        <p:spPr bwMode="auto">
          <a:xfrm>
            <a:off x="3833239"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客户需求：客户对便捷、高效、个性化的金融服务需求日益增长，推动金融业数字化转型。</a:t>
            </a:r>
            <a:endParaRPr lang="zh-CN" altLang="en-US" sz="2000" spc="150">
              <a:solidFill>
                <a:schemeClr val="tx1">
                  <a:lumMod val="75000"/>
                  <a:lumOff val="25000"/>
                </a:schemeClr>
              </a:solidFill>
              <a:latin typeface="+mn-ea"/>
              <a:sym typeface="+mn-ea"/>
            </a:endParaRPr>
          </a:p>
        </p:txBody>
      </p:sp>
      <p:sp>
        <p:nvSpPr>
          <p:cNvPr id="1049128" name="矩形 43"/>
          <p:cNvSpPr/>
          <p:nvPr>
            <p:custDataLst>
              <p:tags r:id="rId7"/>
            </p:custDataLst>
          </p:nvPr>
        </p:nvSpPr>
        <p:spPr>
          <a:xfrm>
            <a:off x="3966921" y="2733328"/>
            <a:ext cx="1742579" cy="123401"/>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130" name="任意多边形 21"/>
          <p:cNvSpPr/>
          <p:nvPr>
            <p:custDataLst>
              <p:tags r:id="rId8"/>
            </p:custDataLst>
          </p:nvPr>
        </p:nvSpPr>
        <p:spPr>
          <a:xfrm rot="18900000" flipH="1">
            <a:off x="6708053"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132" name="文本框 30"/>
          <p:cNvSpPr txBox="1"/>
          <p:nvPr>
            <p:custDataLst>
              <p:tags r:id="rId9"/>
            </p:custDataLst>
          </p:nvPr>
        </p:nvSpPr>
        <p:spPr bwMode="auto">
          <a:xfrm>
            <a:off x="6349602"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竞争压力：金融市场竞争激烈，数字化转型可以帮助金融机构提高竞争力。</a:t>
            </a:r>
            <a:endParaRPr lang="zh-CN" altLang="en-US" sz="2000" spc="150">
              <a:solidFill>
                <a:schemeClr val="tx1">
                  <a:lumMod val="75000"/>
                  <a:lumOff val="25000"/>
                </a:schemeClr>
              </a:solidFill>
              <a:latin typeface="+mn-ea"/>
              <a:sym typeface="+mn-ea"/>
            </a:endParaRPr>
          </a:p>
        </p:txBody>
      </p:sp>
      <p:sp>
        <p:nvSpPr>
          <p:cNvPr id="1049134" name="矩形 44"/>
          <p:cNvSpPr/>
          <p:nvPr>
            <p:custDataLst>
              <p:tags r:id="rId10"/>
            </p:custDataLst>
          </p:nvPr>
        </p:nvSpPr>
        <p:spPr>
          <a:xfrm>
            <a:off x="6481974" y="2733328"/>
            <a:ext cx="1742579" cy="123401"/>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136" name="任意多边形 22"/>
          <p:cNvSpPr/>
          <p:nvPr>
            <p:custDataLst>
              <p:tags r:id="rId11"/>
            </p:custDataLst>
          </p:nvPr>
        </p:nvSpPr>
        <p:spPr>
          <a:xfrm rot="2700000" flipH="1" flipV="1">
            <a:off x="9223761"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138" name="文本框 33"/>
          <p:cNvSpPr txBox="1"/>
          <p:nvPr>
            <p:custDataLst>
              <p:tags r:id="rId12"/>
            </p:custDataLst>
          </p:nvPr>
        </p:nvSpPr>
        <p:spPr bwMode="auto">
          <a:xfrm>
            <a:off x="8865310"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政策支持：政府出台了一系列支持金融业数字化转型的政策，为金融机构提供了政策保障。</a:t>
            </a:r>
            <a:endParaRPr lang="zh-CN" altLang="en-US" sz="2000" spc="150">
              <a:solidFill>
                <a:schemeClr val="tx1">
                  <a:lumMod val="75000"/>
                  <a:lumOff val="25000"/>
                </a:schemeClr>
              </a:solidFill>
              <a:latin typeface="+mn-ea"/>
              <a:sym typeface="+mn-ea"/>
            </a:endParaRPr>
          </a:p>
        </p:txBody>
      </p:sp>
      <p:sp>
        <p:nvSpPr>
          <p:cNvPr id="1049140" name="矩形 45"/>
          <p:cNvSpPr/>
          <p:nvPr>
            <p:custDataLst>
              <p:tags r:id="rId13"/>
            </p:custDataLst>
          </p:nvPr>
        </p:nvSpPr>
        <p:spPr>
          <a:xfrm>
            <a:off x="8998337" y="2733328"/>
            <a:ext cx="1742579" cy="123401"/>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5" name=""/>
        <p:cNvGrpSpPr/>
        <p:nvPr/>
      </p:nvGrpSpPr>
      <p:grpSpPr>
        <a:xfrm>
          <a:off x="0" y="0"/>
          <a:ext cx="0" cy="0"/>
        </a:xfrm>
      </p:grpSpPr>
      <p:sp>
        <p:nvSpPr>
          <p:cNvPr id="1049178" name="标题 1"/>
          <p:cNvSpPr>
            <a:spLocks noGrp="1"/>
          </p:cNvSpPr>
          <p:nvPr>
            <p:ph type="title"/>
          </p:nvPr>
        </p:nvSpPr>
        <p:spPr/>
        <p:txBody>
          <a:bodyPr/>
          <a:lstStyle/>
          <a:p>
            <a:r>
              <a:rPr lang="zh-CN" altLang="en-US"/>
              <a:t>金融业数字化转型的影响</a:t>
            </a:r>
            <a:endParaRPr lang="zh-CN" altLang="en-US"/>
          </a:p>
        </p:txBody>
      </p:sp>
      <p:sp>
        <p:nvSpPr>
          <p:cNvPr id="1049180" name="矩形 31"/>
          <p:cNvSpPr/>
          <p:nvPr>
            <p:custDataLst>
              <p:tags r:id="rId2"/>
            </p:custDataLst>
          </p:nvPr>
        </p:nvSpPr>
        <p:spPr>
          <a:xfrm>
            <a:off x="2641618" y="136440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提高效率：通过自动化和智能化，提高金融业务的处理速度和准确性</a:t>
            </a:r>
            <a:endParaRPr lang="zh-CN" altLang="en-US" sz="1200" spc="150">
              <a:solidFill>
                <a:schemeClr val="tx1">
                  <a:lumMod val="65000"/>
                  <a:lumOff val="35000"/>
                </a:schemeClr>
              </a:solidFill>
              <a:latin typeface="+mn-ea"/>
              <a:sym typeface="+mn-ea"/>
            </a:endParaRPr>
          </a:p>
        </p:txBody>
      </p:sp>
      <p:sp>
        <p:nvSpPr>
          <p:cNvPr id="1049182" name="矩形 4"/>
          <p:cNvSpPr/>
          <p:nvPr>
            <p:custDataLst>
              <p:tags r:id="rId3"/>
            </p:custDataLst>
          </p:nvPr>
        </p:nvSpPr>
        <p:spPr>
          <a:xfrm>
            <a:off x="2641618" y="261362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降低成本：减少人力成本，提高利润率</a:t>
            </a:r>
            <a:endParaRPr lang="zh-CN" altLang="en-US" sz="1200" spc="150">
              <a:solidFill>
                <a:schemeClr val="tx1">
                  <a:lumMod val="65000"/>
                  <a:lumOff val="35000"/>
                </a:schemeClr>
              </a:solidFill>
              <a:latin typeface="+mn-ea"/>
              <a:sym typeface="+mn-ea"/>
            </a:endParaRPr>
          </a:p>
        </p:txBody>
      </p:sp>
      <p:sp>
        <p:nvSpPr>
          <p:cNvPr id="1049184" name="矩形 5"/>
          <p:cNvSpPr/>
          <p:nvPr>
            <p:custDataLst>
              <p:tags r:id="rId4"/>
            </p:custDataLst>
          </p:nvPr>
        </p:nvSpPr>
        <p:spPr>
          <a:xfrm>
            <a:off x="2641618" y="386283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增强竞争力：通过技术创新，提高金融服务的质量和竞争力</a:t>
            </a:r>
            <a:endParaRPr lang="zh-CN" altLang="en-US" sz="1200" spc="150">
              <a:solidFill>
                <a:schemeClr val="tx1">
                  <a:lumMod val="65000"/>
                  <a:lumOff val="35000"/>
                </a:schemeClr>
              </a:solidFill>
              <a:latin typeface="+mn-ea"/>
              <a:sym typeface="+mn-ea"/>
            </a:endParaRPr>
          </a:p>
        </p:txBody>
      </p:sp>
      <p:sp>
        <p:nvSpPr>
          <p:cNvPr id="1049186" name="矩形 7"/>
          <p:cNvSpPr/>
          <p:nvPr>
            <p:custDataLst>
              <p:tags r:id="rId5"/>
            </p:custDataLst>
          </p:nvPr>
        </p:nvSpPr>
        <p:spPr>
          <a:xfrm>
            <a:off x="2641618" y="511205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提高客户体验：提供更加便捷、个性化的金融服务，提高客户满意度和忠诚度</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3" name=""/>
        <p:cNvGrpSpPr/>
        <p:nvPr/>
      </p:nvGrpSpPr>
      <p:grpSpPr>
        <a:xfrm>
          <a:off x="0" y="0"/>
          <a:ext cx="0" cy="0"/>
        </a:xfrm>
      </p:grpSpPr>
      <p:sp>
        <p:nvSpPr>
          <p:cNvPr id="1049224" name="标题"/>
          <p:cNvSpPr>
            <a:spLocks noGrp="1"/>
          </p:cNvSpPr>
          <p:nvPr>
            <p:ph type="title"/>
            <p:custDataLst>
              <p:tags r:id="rId2"/>
            </p:custDataLst>
          </p:nvPr>
        </p:nvSpPr>
        <p:spPr>
          <a:xfrm>
            <a:off x="996464" y="3446585"/>
            <a:ext cx="8428889" cy="1152000"/>
          </a:xfrm>
        </p:spPr>
        <p:txBody>
          <a:bodyPr>
            <a:normAutofit fontScale="90000"/>
          </a:bodyPr>
          <a:lstStyle/>
          <a:p>
            <a:r>
              <a:rPr lang="zh-CN" altLang="en-US">
                <a:solidFill>
                  <a:schemeClr val="lt1">
                    <a:lumMod val="100000"/>
                  </a:schemeClr>
                </a:solidFill>
              </a:rPr>
              <a:t>人机协作模式在金融业数字化转型中的应用</a:t>
            </a:r>
            <a:endParaRPr lang="zh-CN" altLang="en-US">
              <a:solidFill>
                <a:schemeClr val="lt1">
                  <a:lumMod val="100000"/>
                </a:schemeClr>
              </a:solidFill>
            </a:endParaRPr>
          </a:p>
        </p:txBody>
      </p:sp>
      <p:sp>
        <p:nvSpPr>
          <p:cNvPr id="1049226" name="节编号"/>
          <p:cNvSpPr>
            <a:spLocks noGrp="1"/>
          </p:cNvSpPr>
          <p:nvPr>
            <p:ph type="body" sz="quarter" idx="13"/>
            <p:custDataLst>
              <p:tags r:id="rId3"/>
            </p:custDataLst>
          </p:nvPr>
        </p:nvSpPr>
        <p:spPr>
          <a:xfrm>
            <a:off x="996464" y="1954175"/>
            <a:ext cx="8428889" cy="1224000"/>
          </a:xfrm>
        </p:spPr>
        <p:txBody>
          <a:bodyPr/>
          <a:lstStyle/>
          <a:p>
            <a:r>
              <a:rPr lang="en-US" altLang="zh-CN"/>
              <a:t>PART 03</a:t>
            </a:r>
            <a:endParaRPr lang="en-US" altLang="zh-CN"/>
          </a:p>
        </p:txBody>
      </p:sp>
    </p:spTree>
    <p:custDataLst>
      <p:tags r:id="rId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1" name=""/>
        <p:cNvGrpSpPr/>
        <p:nvPr/>
      </p:nvGrpSpPr>
      <p:grpSpPr>
        <a:xfrm>
          <a:off x="0" y="0"/>
          <a:ext cx="0" cy="0"/>
        </a:xfrm>
      </p:grpSpPr>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9" name=""/>
        <p:cNvGrpSpPr/>
        <p:nvPr/>
      </p:nvGrpSpPr>
      <p:grpSpPr>
        <a:xfrm>
          <a:off x="0" y="0"/>
          <a:ext cx="0" cy="0"/>
        </a:xfrm>
      </p:grpSpPr>
      <p:sp>
        <p:nvSpPr>
          <p:cNvPr id="1049300" name="标题 1"/>
          <p:cNvSpPr>
            <a:spLocks noGrp="1"/>
          </p:cNvSpPr>
          <p:nvPr>
            <p:ph type="title"/>
          </p:nvPr>
        </p:nvSpPr>
        <p:spPr/>
        <p:txBody>
          <a:bodyPr/>
          <a:lstStyle/>
          <a:p>
            <a:r>
              <a:rPr lang="zh-CN" altLang="en-US"/>
              <a:t>人机协作模式的概念和特点</a:t>
            </a:r>
            <a:endParaRPr lang="zh-CN" altLang="en-US"/>
          </a:p>
        </p:txBody>
      </p:sp>
      <p:sp>
        <p:nvSpPr>
          <p:cNvPr id="1049302" name="内容占位符 2"/>
          <p:cNvSpPr>
            <a:spLocks noGrp="1"/>
          </p:cNvSpPr>
          <p:nvPr>
            <p:ph idx="1"/>
          </p:nvPr>
        </p:nvSpPr>
        <p:spPr/>
        <p:txBody>
          <a:bodyPr>
            <a:normAutofit lnSpcReduction="10000"/>
          </a:bodyPr>
          <a:lstStyle/>
          <a:p>
            <a:r>
              <a:rPr lang="zh-CN" altLang="en-US"/>
              <a:t>人机协作模式：指在人工智能、大数据等技术支持下，人与机器共同完成工作任务，实现效率提升和成本降低。</a:t>
            </a:r>
            <a:endParaRPr lang="zh-CN" altLang="en-US"/>
          </a:p>
          <a:p>
            <a:r>
              <a:rPr lang="zh-CN" altLang="en-US"/>
              <a:t>特点： a. 智能化：机器能够自主完成部分工作，减轻人类工作负担。 b. 协同化：人类与机器相互配合，共同完成任务。 c. 灵活性：根据任务需求，人类与机器可以灵活调整工作方式。 d. 学习性：机器能够不断学习和优化，提高工作效率。</a:t>
            </a:r>
            <a:endParaRPr lang="zh-CN" altLang="en-US"/>
          </a:p>
          <a:p>
            <a:pPr lvl="1"/>
            <a:r>
              <a:rPr lang="zh-CN" altLang="en-US"/>
              <a:t>a. 智能化：机器能够自主完成部分工作，减轻人类工作负担。</a:t>
            </a:r>
            <a:endParaRPr lang="zh-CN" altLang="en-US"/>
          </a:p>
          <a:p>
            <a:pPr lvl="1"/>
            <a:r>
              <a:rPr lang="zh-CN" altLang="en-US"/>
              <a:t>b. 协同化：人类与机器相互配合，共同完成任务。</a:t>
            </a:r>
            <a:endParaRPr lang="zh-CN" altLang="en-US"/>
          </a:p>
          <a:p>
            <a:pPr lvl="1"/>
            <a:r>
              <a:rPr lang="zh-CN" altLang="en-US"/>
              <a:t>c. 灵活性：根据任务需求，人类与机器可以灵活调整工作方式。</a:t>
            </a:r>
            <a:endParaRPr lang="zh-CN" altLang="en-US"/>
          </a:p>
          <a:p>
            <a:pPr lvl="1"/>
            <a:r>
              <a:rPr lang="zh-CN" altLang="en-US"/>
              <a:t>d. 学习性：机器能够不断学习和优化，提高工作效率。</a:t>
            </a:r>
            <a:endParaRPr lang="zh-CN" altLang="en-US"/>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7" name=""/>
        <p:cNvGrpSpPr/>
        <p:nvPr/>
      </p:nvGrpSpPr>
      <p:grpSpPr>
        <a:xfrm>
          <a:off x="0" y="0"/>
          <a:ext cx="0" cy="0"/>
        </a:xfrm>
      </p:grpSpPr>
      <p:sp>
        <p:nvSpPr>
          <p:cNvPr id="1049340" name="标题 1"/>
          <p:cNvSpPr>
            <a:spLocks noGrp="1"/>
          </p:cNvSpPr>
          <p:nvPr>
            <p:ph type="title"/>
          </p:nvPr>
        </p:nvSpPr>
        <p:spPr/>
        <p:txBody>
          <a:bodyPr/>
          <a:lstStyle/>
          <a:p>
            <a:r>
              <a:rPr lang="zh-CN" altLang="en-US"/>
              <a:t>人机协作模式在金融业数字化转型中的适用场景</a:t>
            </a:r>
            <a:endParaRPr lang="zh-CN" altLang="en-US"/>
          </a:p>
        </p:txBody>
      </p:sp>
      <p:sp>
        <p:nvSpPr>
          <p:cNvPr id="1049342"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44"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46"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48"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fontScale="9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投资决策：利用机器学习和人工智能算法，可以帮助投资者做出更明智的投资决策</a:t>
            </a:r>
            <a:endParaRPr lang="en-US" altLang="zh-CN">
              <a:solidFill>
                <a:schemeClr val="dk1">
                  <a:lumMod val="80000"/>
                  <a:lumOff val="20000"/>
                </a:schemeClr>
              </a:solidFill>
              <a:latin typeface="+mn-ea"/>
              <a:sym typeface="+mn-ea"/>
            </a:endParaRPr>
          </a:p>
        </p:txBody>
      </p:sp>
      <p:sp>
        <p:nvSpPr>
          <p:cNvPr id="1049350"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52"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54"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56"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客户服务：智能客服机器人可以提供24小时在线服务，提高客户满意度</a:t>
            </a:r>
            <a:endParaRPr lang="zh-CN" altLang="en-US" sz="1600">
              <a:solidFill>
                <a:schemeClr val="dk1">
                  <a:lumMod val="80000"/>
                  <a:lumOff val="20000"/>
                </a:schemeClr>
              </a:solidFill>
              <a:latin typeface="+mn-ea"/>
              <a:sym typeface="+mn-ea"/>
            </a:endParaRPr>
          </a:p>
        </p:txBody>
      </p:sp>
      <p:sp>
        <p:nvSpPr>
          <p:cNvPr id="1049358"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60"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62"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64"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风险管理：通过大数据和人工智能技术，可以实时监测和预警金融风险</a:t>
            </a:r>
            <a:endParaRPr lang="zh-CN" altLang="en-US" sz="1600">
              <a:solidFill>
                <a:schemeClr val="dk1">
                  <a:lumMod val="80000"/>
                  <a:lumOff val="20000"/>
                </a:schemeClr>
              </a:solidFill>
              <a:latin typeface="+mn-ea"/>
              <a:sym typeface="+mn-ea"/>
            </a:endParaRPr>
          </a:p>
        </p:txBody>
      </p:sp>
      <p:sp>
        <p:nvSpPr>
          <p:cNvPr id="1049366"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68"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70"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372"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fontScale="9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运营管理：自动化和智能化的运营管理系统可以提高金融企业的运营效率和降低成本</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5" name=""/>
        <p:cNvGrpSpPr/>
        <p:nvPr/>
      </p:nvGrpSpPr>
      <p:grpSpPr>
        <a:xfrm>
          <a:off x="0" y="0"/>
          <a:ext cx="0" cy="0"/>
        </a:xfrm>
      </p:grpSpPr>
      <p:sp>
        <p:nvSpPr>
          <p:cNvPr id="1049410" name="标题 1"/>
          <p:cNvSpPr>
            <a:spLocks noGrp="1"/>
          </p:cNvSpPr>
          <p:nvPr>
            <p:ph type="title"/>
          </p:nvPr>
        </p:nvSpPr>
        <p:spPr/>
        <p:txBody>
          <a:bodyPr/>
          <a:lstStyle/>
          <a:p>
            <a:r>
              <a:rPr lang="zh-CN" altLang="en-US"/>
              <a:t>人机协作模式在金融业数字化转型中的优势和挑战</a:t>
            </a:r>
            <a:endParaRPr lang="zh-CN" altLang="en-US"/>
          </a:p>
        </p:txBody>
      </p:sp>
      <p:sp>
        <p:nvSpPr>
          <p:cNvPr id="1049412"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14"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16"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优势：提高工作效率，减少人工错误，降低成本</a:t>
            </a:r>
            <a:endParaRPr lang="zh-CN" altLang="en-US" sz="2000" spc="150">
              <a:solidFill>
                <a:schemeClr val="tx1">
                  <a:lumMod val="85000"/>
                  <a:lumOff val="15000"/>
                </a:schemeClr>
              </a:solidFill>
              <a:latin typeface="+mn-ea"/>
              <a:sym typeface="+mn-ea"/>
            </a:endParaRPr>
          </a:p>
        </p:txBody>
      </p:sp>
      <p:sp>
        <p:nvSpPr>
          <p:cNvPr id="1049418"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20"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22"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挑战：技术难度大，需要大量数据和算法支持，隐私和安全问题需要解决</a:t>
            </a:r>
            <a:endParaRPr lang="zh-CN" altLang="en-US" sz="2000" spc="150">
              <a:solidFill>
                <a:schemeClr val="tx1">
                  <a:lumMod val="85000"/>
                  <a:lumOff val="15000"/>
                </a:schemeClr>
              </a:solidFill>
              <a:latin typeface="+mn-ea"/>
              <a:sym typeface="+mn-ea"/>
            </a:endParaRPr>
          </a:p>
        </p:txBody>
      </p:sp>
      <p:sp>
        <p:nvSpPr>
          <p:cNvPr id="1049424"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26"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28"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优势：可以实现个性化服务，提高客户满意度</a:t>
            </a:r>
            <a:endParaRPr lang="zh-CN" altLang="en-US" sz="2000" spc="150">
              <a:solidFill>
                <a:schemeClr val="tx1">
                  <a:lumMod val="85000"/>
                  <a:lumOff val="15000"/>
                </a:schemeClr>
              </a:solidFill>
              <a:latin typeface="+mn-ea"/>
              <a:sym typeface="+mn-ea"/>
            </a:endParaRPr>
          </a:p>
        </p:txBody>
      </p:sp>
      <p:sp>
        <p:nvSpPr>
          <p:cNvPr id="1049430"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32"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34"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挑战：需要不断更新和维护系统，以保证系统的稳定性和准确性</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https://d.book118.com/395331204311011040</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6"/>
  <p:tag name="KSO_WM_UNIT_INDEX" val="6"/>
  <p:tag name="KSO_WM_UNIT_LAYERLEVEL" val="1"/>
  <p:tag name="KSO_WM_UNIT_TEXT_FILL_FORE_SCHEMECOLOR_INDEX" val="2"/>
  <p:tag name="KSO_WM_UNIT_TEXT_FILL_FORE_SCHEMECOLOR_INDEX_BRIGHTNESS" val="0"/>
  <p:tag name="KSO_WM_UNIT_TEXT_FILL_TYPE"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7"/>
  <p:tag name="KSO_WM_UNIT_INDEX" val="7"/>
  <p:tag name="KSO_WM_UNIT_LAYERLEVEL" val="1"/>
  <p:tag name="KSO_WM_UNIT_TEXT_FILL_FORE_SCHEMECOLOR_INDEX" val="2"/>
  <p:tag name="KSO_WM_UNIT_TEXT_FILL_FORE_SCHEMECOLOR_INDEX_BRIGHTNESS" val="0"/>
  <p:tag name="KSO_WM_UNIT_TEXT_FILL_TYPE"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LINE_FILL_TYPE" val="2"/>
  <p:tag name="KSO_WM_UNIT_LINE_FORE_SCHEMECOLOR_INDEX" val="5"/>
  <p:tag name="KSO_WM_UNIT_LINE_FORE_SCHEMECOLOR_INDEX_BRIGHTNESS" val="0"/>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2"/>
  <p:tag name="KSO_WM_UNIT_INDEX" val="2"/>
  <p:tag name="KSO_WM_UNIT_LAYERLEVEL" val="1"/>
  <p:tag name="KSO_WM_UNIT_NOCLEAR" val="0"/>
  <p:tag name="KSO_WM_UNIT_PRESET_TEXT" val="公司名占位符"/>
  <p:tag name="KSO_WM_UNIT_SUBTYPE" val="g"/>
  <p:tag name="KSO_WM_UNIT_TYPE" val="f"/>
  <p:tag name="KSO_WM_UNIT_VALUE" val="9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5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3.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90"/>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0"/>
  <p:tag name="KSO_WM_UNIT_INDEX" val="10"/>
  <p:tag name="KSO_WM_UNIT_LAYERLEVEL" val="1"/>
  <p:tag name="KSO_WM_UNIT_TEXT_FILL_FORE_SCHEMECOLOR_INDEX" val="2"/>
  <p:tag name="KSO_WM_UNIT_TEXT_FILL_FORE_SCHEMECOLOR_INDEX_BRIGHTNESS" val="0"/>
  <p:tag name="KSO_WM_UNIT_TEXT_FILL_TYPE"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1"/>
  <p:tag name="KSO_WM_UNIT_INDEX" val="11"/>
  <p:tag name="KSO_WM_UNIT_LAYERLEVEL" val="1"/>
  <p:tag name="KSO_WM_UNIT_TEXT_FILL_FORE_SCHEMECOLOR_INDEX" val="2"/>
  <p:tag name="KSO_WM_UNIT_TEXT_FILL_FORE_SCHEMECOLOR_INDEX_BRIGHTNESS" val="0"/>
  <p:tag name="KSO_WM_UNIT_TEXT_FILL_TYPE"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2"/>
  <p:tag name="KSO_WM_UNIT_INDEX" val="12"/>
  <p:tag name="KSO_WM_UNIT_LAYERLEVEL" val="1"/>
  <p:tag name="KSO_WM_UNIT_TEXT_FILL_FORE_SCHEMECOLOR_INDEX" val="2"/>
  <p:tag name="KSO_WM_UNIT_TEXT_FILL_FORE_SCHEMECOLOR_INDEX_BRIGHTNESS" val="0"/>
  <p:tag name="KSO_WM_UNIT_TEXT_FILL_TYPE"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3"/>
  <p:tag name="KSO_WM_UNIT_INDEX" val="13"/>
  <p:tag name="KSO_WM_UNIT_LAYERLEVEL" val="1"/>
  <p:tag name="KSO_WM_UNIT_TEXT_FILL_FORE_SCHEMECOLOR_INDEX" val="2"/>
  <p:tag name="KSO_WM_UNIT_TEXT_FILL_FORE_SCHEMECOLOR_INDEX_BRIGHTNESS" val="0"/>
  <p:tag name="KSO_WM_UNIT_TEXT_FILL_TYPE"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LINE_FILL_TYPE" val="2"/>
  <p:tag name="KSO_WM_UNIT_LINE_FORE_SCHEMECOLOR_INDEX" val="5"/>
  <p:tag name="KSO_WM_UNIT_LINE_FORE_SCHEMECOLOR_INDEX_BRIGHTNESS" val="0"/>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62"/>
</p:tagLst>
</file>

<file path=ppt/tags/tag100.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60"/>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4.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90"/>
  <p:tag name="KSO_WM_TEMPLATE_MASTER_TYPE" val="0"/>
  <p:tag name="KSO_WM_TEMPLATE_SUBCATEGORY" val="29"/>
  <p:tag name="KSO_WM_TEMPLATE_THUMBS_INDEX" val="1、9"/>
</p:tagLst>
</file>

<file path=ppt/tags/tag105.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30"/>
</p:tagLst>
</file>

<file path=ppt/tags/tag106.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b*1"/>
  <p:tag name="KSO_WM_UNIT_INDEX" val="1"/>
  <p:tag name="KSO_WM_UNIT_ISCONTENTSTITLE" val="0"/>
  <p:tag name="KSO_WM_UNIT_ISNUMDGMTITLE" val="0"/>
  <p:tag name="KSO_WM_UNIT_LAYERLEVEL" val="1"/>
  <p:tag name="KSO_WM_UNIT_NOCLEAR" val="0"/>
  <p:tag name="KSO_WM_UNIT_PRESET_TEXT" val="WPS,a click to unlimited possibilites"/>
  <p:tag name="KSO_WM_UNIT_TYPE" val="b"/>
  <p:tag name="KSO_WM_UNIT_VALUE" val="80"/>
</p:tagLst>
</file>

<file path=ppt/tags/tag107.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f*1"/>
  <p:tag name="KSO_WM_UNIT_INDEX" val="1"/>
  <p:tag name="KSO_WM_UNIT_LAYERLEVEL" val="1"/>
  <p:tag name="KSO_WM_UNIT_NOCLEAR" val="0"/>
  <p:tag name="KSO_WM_UNIT_PRESET_TEXT" val="YOUR LOGO"/>
  <p:tag name="KSO_WM_UNIT_SUBTYPE" val="g"/>
  <p:tag name="KSO_WM_UNIT_TYPE" val="f"/>
  <p:tag name="KSO_WM_UNIT_VALUE" val="36"/>
</p:tagLst>
</file>

<file path=ppt/tags/tag108.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f*2"/>
  <p:tag name="KSO_WM_UNIT_INDEX" val="2"/>
  <p:tag name="KSO_WM_UNIT_LAYERLEVEL" val="1"/>
  <p:tag name="KSO_WM_UNIT_NOCLEAR" val="0"/>
  <p:tag name="KSO_WM_UNIT_PRESET_TEXT" val="汇报人：WPS"/>
  <p:tag name="KSO_WM_UNIT_SUBTYPE" val="b"/>
  <p:tag name="KSO_WM_UNIT_TYPE" val="f"/>
  <p:tag name="KSO_WM_UNIT_VALUE" val="10"/>
</p:tagLst>
</file>

<file path=ppt/tags/tag109.xml><?xml version="1.0" encoding="utf-8"?>
<p:tagLst xmlns:p="http://schemas.openxmlformats.org/presentationml/2006/main">
  <p:tag name="KSO_WM_BEAUTIFY_FLAG" val="#wm#"/>
  <p:tag name="KSO_WM_SLIDE_ID" val="custom20230990_1"/>
  <p:tag name="KSO_WM_SLIDE_INDEX" val="1"/>
  <p:tag name="KSO_WM_SLIDE_ITEM_CNT" val="0"/>
  <p:tag name="KSO_WM_SLIDE_LAYOUT" val="a_b_f"/>
  <p:tag name="KSO_WM_SLIDE_LAYOUT_CNT" val="1_1_2"/>
  <p:tag name="KSO_WM_SLIDE_SUBTYPE" val="pureTxt"/>
  <p:tag name="KSO_WM_SLIDE_TYPE" val="title"/>
  <p:tag name="KSO_WM_TAG_VERSION" val="1.0"/>
  <p:tag name="KSO_WM_TEMPLATE_CATEGORY" val="custom"/>
  <p:tag name="KSO_WM_TEMPLATE_COLOR_TYPE" val="0"/>
  <p:tag name="KSO_WM_TEMPLATE_INDEX" val="20230990"/>
  <p:tag name="KSO_WM_TEMPLATE_MASTER_TYPE" val="0"/>
  <p:tag name="KSO_WM_TEMPLATE_SUBCATEGORY" val="29"/>
  <p:tag name="KSO_WM_TEMPLATE_THUMBS_INDEX" val="1、9"/>
</p:tagLst>
</file>

<file path=ppt/tags/tag11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11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1_1"/>
  <p:tag name="KSO_WM_UNIT_INDEX" val="1_1_1"/>
  <p:tag name="KSO_WM_UNIT_LAYERLEVEL" val="1_1_1"/>
  <p:tag name="KSO_WM_UNIT_PRESET_TEXT" val="01"/>
  <p:tag name="KSO_WM_UNIT_SUBTYPE" val="d"/>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1_1"/>
  <p:tag name="KSO_WM_UNIT_INDEX" val="1_1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1_2"/>
  <p:tag name="KSO_WM_UNIT_INDEX" val="1_1_2"/>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2_1"/>
  <p:tag name="KSO_WM_UNIT_INDEX" val="1_2_1"/>
  <p:tag name="KSO_WM_UNIT_LAYERLEVEL" val="1_1_1"/>
  <p:tag name="KSO_WM_UNIT_PRESET_TEXT" val="02"/>
  <p:tag name="KSO_WM_UNIT_SUBTYPE" val="d"/>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2_1"/>
  <p:tag name="KSO_WM_UNIT_INDEX" val="1_2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2_2"/>
  <p:tag name="KSO_WM_UNIT_INDEX" val="1_2_2"/>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3_1"/>
  <p:tag name="KSO_WM_UNIT_INDEX" val="1_3_1"/>
  <p:tag name="KSO_WM_UNIT_LAYERLEVEL" val="1_1_1"/>
  <p:tag name="KSO_WM_UNIT_PRESET_TEXT" val="03"/>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3_1"/>
  <p:tag name="KSO_WM_UNIT_INDEX" val="1_3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3_2"/>
  <p:tag name="KSO_WM_UNIT_INDEX" val="1_3_2"/>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4_1"/>
  <p:tag name="KSO_WM_UNIT_INDEX" val="1_4_1"/>
  <p:tag name="KSO_WM_UNIT_LAYERLEVEL" val="1_1_1"/>
  <p:tag name="KSO_WM_UNIT_PRESET_TEXT" val="04"/>
  <p:tag name="KSO_WM_UNIT_SUBTYPE" val="d"/>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4_1"/>
  <p:tag name="KSO_WM_UNIT_INDEX" val="1_4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4_2"/>
  <p:tag name="KSO_WM_UNIT_INDEX" val="1_4_2"/>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5_1"/>
  <p:tag name="KSO_WM_UNIT_INDEX" val="1_5_1"/>
  <p:tag name="KSO_WM_UNIT_LAYERLEVEL" val="1_1_1"/>
  <p:tag name="KSO_WM_UNIT_PRESET_TEXT" val="05"/>
  <p:tag name="KSO_WM_UNIT_SUBTYPE" val="d"/>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5_1"/>
  <p:tag name="KSO_WM_UNIT_INDEX" val="1_5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5_2"/>
  <p:tag name="KSO_WM_UNIT_INDEX" val="1_5_2"/>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6_1"/>
  <p:tag name="KSO_WM_UNIT_INDEX" val="1_6_1"/>
  <p:tag name="KSO_WM_UNIT_LAYERLEVEL" val="1_1_1"/>
  <p:tag name="KSO_WM_UNIT_PRESET_TEXT" val="06"/>
  <p:tag name="KSO_WM_UNIT_SUBTYPE" val="d"/>
  <p:tag name="KSO_WM_UNIT_TYPE" val="l_h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6_1"/>
  <p:tag name="KSO_WM_UNIT_INDEX" val="1_6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6_2"/>
  <p:tag name="KSO_WM_UNIT_INDEX" val="1_6_2"/>
  <p:tag name="KSO_WM_UNIT_LAYERLEVEL" val="1_1_1"/>
  <p:tag name="KSO_WM_UNIT_TYPE" val="l_h_i"/>
</p:tagLst>
</file>

<file path=ppt/tags/tag130.xml><?xml version="1.0" encoding="utf-8"?>
<p:tagLst xmlns:p="http://schemas.openxmlformats.org/presentationml/2006/main">
  <p:tag name="KSO_WM_BEAUTIFY_FLAG" val="#wm#"/>
  <p:tag name="KSO_WM_DIAGRAM_GROUP_CODE" val="l1-1"/>
  <p:tag name="KSO_WM_SLIDE_DIAGTYPE" val="l"/>
  <p:tag name="KSO_WM_SLIDE_ID" val="custom20230990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31.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1"/>
  <p:tag name="KSO_WM_UNIT_TYPE" val="e"/>
  <p:tag name="KSO_WM_UNIT_VALUE" val="13"/>
</p:tagLst>
</file>

<file path=ppt/tags/tag133.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2"/>
  <p:tag name="KSO_WM_UNIT_TYPE" val="e"/>
  <p:tag name="KSO_WM_UNIT_VALUE" val="13"/>
</p:tagLst>
</file>

<file path=ppt/tags/tag136.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3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5.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66.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3"/>
  <p:tag name="KSO_WM_UNIT_TYPE" val="e"/>
  <p:tag name="KSO_WM_UNIT_VALUE" val="13"/>
</p:tagLst>
</file>

<file path=ppt/tags/tag167.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32">
      <a:dk1>
        <a:srgbClr val="000000"/>
      </a:dk1>
      <a:lt1>
        <a:srgbClr val="FFFFFF"/>
      </a:lt1>
      <a:dk2>
        <a:srgbClr val="003248"/>
      </a:dk2>
      <a:lt2>
        <a:srgbClr val="E8F7FE"/>
      </a:lt2>
      <a:accent1>
        <a:srgbClr val="FF3B3B"/>
      </a:accent1>
      <a:accent2>
        <a:srgbClr val="FF542D"/>
      </a:accent2>
      <a:accent3>
        <a:srgbClr val="FF7429"/>
      </a:accent3>
      <a:accent4>
        <a:srgbClr val="FE8F00"/>
      </a:accent4>
      <a:accent5>
        <a:srgbClr val="FFB005"/>
      </a:accent5>
      <a:accent6>
        <a:srgbClr val="FFC000"/>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0">
              <a:schemeClr val="accent2">
                <a:alpha val="80000"/>
              </a:schemeClr>
            </a:gs>
            <a:gs pos="48000">
              <a:schemeClr val="accent2">
                <a:alpha val="70000"/>
              </a:schemeClr>
            </a:gs>
            <a:gs pos="100000">
              <a:schemeClr val="accent1"/>
            </a:gs>
          </a:gsLst>
          <a:lin ang="10800000" scaled="1"/>
        </a:gradFill>
        <a:ln>
          <a:no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微软雅黑</vt:lpstr>
      <vt:lpstr>+中文标题</vt:lpstr>
      <vt:lpstr>Wingdings</vt:lpstr>
      <vt:lpstr>Office Theme</vt:lpstr>
      <vt:lpstr>金融业数字化转型中的人机协作模式研究</vt:lpstr>
      <vt:lpstr>目录</vt:lpstr>
      <vt:lpstr>添加章节标题</vt:lpstr>
      <vt:lpstr>金融业数字化转型的背景和意义</vt:lpstr>
      <vt:lpstr>PowerPoint Presentation</vt:lpstr>
      <vt:lpstr>金融业数字化转型的必要性</vt:lpstr>
      <vt:lpstr>金融业数字化转型的驱动力</vt:lpstr>
      <vt:lpstr>金融业数字化转型的影响</vt:lpstr>
      <vt:lpstr>人机协作模式在金融业数字化转型中的应用</vt:lpstr>
      <vt:lpstr>PowerPoint Presentation</vt:lpstr>
      <vt:lpstr>人机协作模式的概念和特点</vt:lpstr>
      <vt:lpstr>人机协作模式在金融业数字化转型中的适用场景</vt:lpstr>
      <vt:lpstr>人机协作模式在金融业数字化转型中的优势和挑战</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2024-09-01T02:26:01.002</cp:lastPrinted>
  <dcterms:created xsi:type="dcterms:W3CDTF">2024-08-31T18:26:01Z</dcterms:created>
  <dcterms:modified xsi:type="dcterms:W3CDTF">2024-08-31T18:26:03Z</dcterms:modified>
</cp:coreProperties>
</file>