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F06A4-4DE8-4668-9449-41EBCE3B1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67CF5-69F2-4E1D-8527-ED26E752A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BB502-A3D4-4F4C-A0EE-E17D1E738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32A8B-FCF9-4531-A100-D14863774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A3DC85-E9D5-4FC8-862E-FF16389F3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5A06E9-EAF1-4F20-A83A-EA24057FC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0348D3-7E7B-438F-9FB5-66DE8E2EB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AC9E2-F502-45B4-B712-0DDE78B14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C5CC5-6B30-48BF-9938-D2BB46436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1079F-E0C6-429F-9FE5-7F4039D8A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26B31-3604-452B-BCA6-CE2C9917C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320342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审核记录的保密和隐私保护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审核记录保密重要性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审核记录保密原则与措施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隐私保护法律法规及合规性要求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审核记录保密技术手段与应用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审核记录保密实践案例分享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审核记录的重要性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阐述审核记录对于企业和个人的重要性，包括保证业务合规性、追溯问题等方面。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保密和隐私保护的必要性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强调保密和隐私保护对于审核记录的重要性，包括避免信息泄露、保护相关方权益等方面。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明确本次汇报的对象，包括企业高层管理人员、业务负责人、技术人员等。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概述本次汇报的主要内容，包括审核记录的保密措施、隐私保护方案、实施效果等。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汇报对象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审核记录保密重要性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尊重个人隐私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确保审核记录中的个人隐私信息得到充分尊重和保护，避免未经授权的访问和泄露。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严格遵守国家和地方关于个人隐私保护的法律法规，确保审核记录的合法性和合规性。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保护个人隐私权益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维护企业声誉和信任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保护企业机密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审核记录中可能包含企业的敏感信息和机密，保密措施有助于维护企业的核心竞争力和商业利益。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维护客户信任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确保客户数据的安全和保密，有助于维护客户对企业的信任和忠诚度，提升企业形象。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8" r="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采取有效的安全措施和技术手段，防止审核记录被未经授权的人员获取、篡改或破坏。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防止数据泄露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建立严格的审核记录使用和管理制度，确保信息在合理范围内使用，防止信息被滥用或用于非法用途。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防止信息滥用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防止信息泄露和滥用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审核记录保密原则与措施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61" r="996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数据收集最小化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仅收集与审核目的直接相关的必要信息，避免过度收集。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数据使用最小化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仅在实现审核目的所必需的情况下使用收集的信息，不用于其他用途。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数据保留最小化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在达到审核目的后，及时销毁相关信息，避免长时间保留。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最小化原则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采用强加密算法对审核记录进行加密存储，确保数据在静止状态下安全。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数据存储加密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在数据传输过程中使用SSL/TLS等加密技术，确保数据在传输过程中的保密性。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数据传输加密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建立严格的密钥管理制度，确保密钥的安全存储和使用。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密钥管理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加密存储与传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身份验证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对访问审核记录的人员进行身份验证，确保只有授权人员能够访问。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权限控制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根据人员职责和需要，分配不同的访问权限，实现最小权限原则。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访问日志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记录所有对审核记录的访问操作，包括访问时间、访问者、操作内容等，以便后续审计和追踪。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访问控制与权限管理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隐私保护法律法规及合规性要求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欧盟《通用数据保护条例》（GDPR）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该条例规定了个人数据保护的原则、数据主体的权利、数据处理者的义务等内容，适用于所有在欧盟境内处理个人数据的组织。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美国《加州消费者隐私法案》（CCPA）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该法案规定了企业收集、使用、分享消费者个人信息的行为，并赋予消费者一定的隐私权利，如知情权、删除权等。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中国《个人信息保护法》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该法规定了个人信息的收集、使用、处理、保护等方面的要求，明确了数据处理者的义务和责任，加强了个人信息的保护力度。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国内外相关法律法规概述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https://d.book118.com/395332034221011100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2024-09-08T14:01:02.530</cp:lastPrinted>
  <dcterms:created xsi:type="dcterms:W3CDTF">2024-09-08T06:01:02Z</dcterms:created>
  <dcterms:modified xsi:type="dcterms:W3CDTF">2024-09-08T06:01:04Z</dcterms:modified>
</cp:coreProperties>
</file>