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6EB86C-29C5-4C41-890D-C308158DD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DE23DC-3D99-4D2A-8A47-BF176CC8F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3A4C34-4249-4781-B0D2-F364BB531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4BBB47-E942-4705-B176-4E40EF124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5AA6C7-CE39-4808-BE60-74CFE740A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716C9A-6E79-485C-965E-BBEAF4144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29739C-8DD3-4C44-BD0C-CDDD4D157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FB5922-431E-47D9-B72D-47194DD86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B2536C-5DFB-47B8-ACA6-3D3C344A1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8D03A1-5C02-497F-9ADE-64AEBC5D1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989DF3-13EA-42A5-9AAC-CAF7956F8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332112123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创业精神：跨界零售商创新创业思维培训课程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跨界零售市场现状及趋势分析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创新思维在跨界零售中应用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跨界零售商品牌建设与营销策略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产品创新与差异化竞争优势构建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渠道拓展与多元化销售模式探讨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组织变革与团队管理能力提升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跨界零售市场现状及趋势分析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跨界零售定义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指企业通过整合不同领域、不同行业、不同渠道的资源和优势，打破传统零售边界，为消费者提供全新购物体验的一种零售模式。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随着互联网和移动互联网的普及，跨界零售市场规模不断扩大，已经成为全球零售业的重要发展趋势。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跨界零售商、品牌商、电商平台、物流服务商等。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跨界零售市场概述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需求多元化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消费者对于商品的需求从单一的功能性需求向多元化、个性化需求转变。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购物体验升级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消费者更加注重购物过程中的体验，包括线上线下融合、社交互动、场景化体验等。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品质与服务并重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消费者对商品品质和售后服务的要求越来越高，愿意为高品质的商品和服务买单。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消费者需求变化与特点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未来零售业将更加注重线上线下融合，打造全渠道购物体验。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智能化技术应用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人工智能、大数据等技术的应用将推动零售业向智能化方向发展，提高运营效率和用户体验。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社区化零售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社区化零售将成为未来零售业的重要发展方向，通过深入社区、贴近消费者，提供更加便捷、个性化的服务。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绿色可持续发展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随着环保意识的提高，绿色可持续发展将成为零售业的重要趋势，推动绿色供应链、环保包装等方面的创新。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行业发展趋势及机遇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https://d.book118.com/395332112123011124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2024-09-28T15:08:05.835</cp:lastPrinted>
  <dcterms:created xsi:type="dcterms:W3CDTF">2024-09-28T07:08:05Z</dcterms:created>
  <dcterms:modified xsi:type="dcterms:W3CDTF">2024-09-28T07:08:07Z</dcterms:modified>
</cp:coreProperties>
</file>