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D8C4-4355-4A4F-84C4-ED14B331F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FFC40-2F16-4881-877A-4C4917C4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B6BD0-8609-475D-963D-A56F3451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F90AE-62D2-40BE-A408-A730C15D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AC147-356F-4BD5-9901-E5CAFC4E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F775C-FA3C-4C8A-972D-3E1C87270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1F5C2-0176-4CC9-82B3-B811D359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2DCF-1162-4392-83B1-5E70E0EC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82E0C-7C09-497A-916B-7253FA5A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64B24-CFB3-40DA-959B-29333676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A82CE-5A1C-4EB8-8778-0F79E17C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01120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传染病科护士的医疗记录与信息管理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医疗记录与信息管理在传染病防控中的作用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传染病科护士在医疗记录与信息管理中的挑战与对策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传染病科护士通过详细记录患者的症状、体征、治疗反应等信息，有助于医生及时了解患者病情变化，采取相应治疗措施，保障患者安全。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通过规范的医疗记录和信息管理，传染病科护士能够更准确地掌握患者的病情和治疗过程，从而提供个性化的护理服务，提高医疗质量。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医疗记录是医学研究的重要数据来源，规范的医疗记录和信息管理有助于收集真实、完整的临床数据，推动传染病领域的学术研究和医学进步。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传染病科护士需严格遵守感染控制规范，采取必要的防护措施，防止病原体的传播和交叉感染的发生。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传染病科护士负责患者的日常护理工作，包括病情观察、执行医嘱、提供心理支持等，确保患者得到全面、细致的照护。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传染病科护士需详细记录患者的病史、症状、体征、检查结果、治疗过程等信息，确保医疗记录的完整性和准确性。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信息沟通与协调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传染病科护士在医疗团队中发挥着重要的沟通协调作用，需及时向医生反馈患者病情变化，与医生共同制定治疗方案，确保医疗工作的顺利进行。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医疗记录管理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医疗记录的种类和内容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包括姓名、性别、年龄、职业、联系方式等。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详细记录病人的患病情况，包括症状、诊断结果、治疗方案等。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记录病人的护理情况，包括护理措施、护理效果、护理问题等。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包括病人的实验室检查结果、影像学检查结果等。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检查报告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医疗记录应以纸质或电子形式保存，确保记录的完整性和可追溯性。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保管期限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根据医疗法规要求，不同类型的医疗记录应保存不同期限，过期记录应及时销毁。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医疗记录应存放在安全、干燥、防火的地方，确保记录的安全性和保密性。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医疗记录的保存与保管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医疗记录属于个人隐私范畴，医护人员应严格遵守保密原则，不得随意泄露病人信息。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采用加密技术、访问控制等措施，确保电子医疗记录的安全性和保密性。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在需要共享或转移医疗记录时，应获得病人的明确授权，并按照法规要求进行操作。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病人授权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医疗记录的保密与安全性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传染病信息的收集与整理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包括患者基本信息、病史、症状、体征、实验室检查结果、影像学资料等。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按照时间顺序和疾病类别进行分类整理，建立患者个人档案和疾病数据库。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确保患者隐私和数据安全，采取加密存储和备份措施。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运用统计学方法对收集到的传染病信息进行分析，包括病例数、发病率、死亡率、流行趋势等。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根据分析结果，对传染病的传播风险进行评估，为制定防控策略提供依据。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将分析结果和风险评估结果提供给医生和医院管理层，为临床决策和医院管理提供支持。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传染病信息的分析与利用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https://d.book118.com/395340112003011042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2024-09-02T23:04:50.856</cp:lastPrinted>
  <dcterms:created xsi:type="dcterms:W3CDTF">2024-09-02T15:04:50Z</dcterms:created>
  <dcterms:modified xsi:type="dcterms:W3CDTF">2024-09-02T15:04:53Z</dcterms:modified>
</cp:coreProperties>
</file>