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ADF30-20C5-47C9-A806-A3C972BDA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2F0E9-A59F-47E8-ABDD-5BC77AC61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F4D4B-C09A-4FCC-BC8E-74628A8C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AC2FD-8538-4F67-A02C-4E6ECB750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88508-28BC-4BB5-85B9-C182CA2D1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91307-A760-4365-9363-2C2FF64C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9E361-ECA5-4D82-8D42-36660B1C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128A7-0D53-4E1F-9906-2F489828D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0633B-4CC1-4FC8-A600-887B9FB0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89084-5D4D-42F8-84F7-7FB9C3441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0F6E9-0FF9-4197-81B8-33072DBCB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032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工作制度与岗位职责\n## 1.护理工作制度的基本概念与重要性\n### 1.1护理工作制度的定义与作用\n### 1.2护理工作制度的发展历程\n### 1.3护理工作制度对护理质量的影响\n## 2.护理工作制度的具体内容\n### 2.1护理岗位设置与人员配置\n### 2.2护理工作规程与操作流程\n### 2.3护理质量监控与持续改进\n## 3.护理岗位职责的划分与要求\n### 3.1护士长的岗位职责与能力要求\n### 3.2责任护士的岗位职责与能力要求\n### 3.3助理护士的岗位职责与能力要求\n## 4.护理工作制度与岗位职责的执行与落实\n### 4.1护理工作制度与岗位职责的执行策略\n### 4.2护理工作制度与岗位职责的考核与评价\n### 4.3护理工作制度与岗位职责的持续改进\n## 5.护理工作制度与岗位职责的未来发展趋势\n### 5.1护理工作制度与岗位职责的智能化发展\n### 5.2护理工作制度与岗位职责的人性化关怀\n### 5.3护理工作制度与岗位职责的国际化接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护理工作制度与岗位职责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护理工作制度的基本概念与重要性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组合 1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7" name="组合 13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护理工作制度是指医疗机构为保障患者护理质量和安全，规范护理人员行为而制定的一系列规章制度和操作规程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规范护理人员的工作流程，确保护理服务的质量和效率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保障患者的权益，提高患者满意度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有助于护理人员的专业发展和团队协作</a:t>
                </a:r>
                <a:endParaRPr/>
              </a:p>
            </p:txBody>
          </p:sp>
        </p:grpSp>
        <p:grpSp>
          <p:nvGrpSpPr>
            <p:cNvPr id="140" name="组合 13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护理工作制度的作用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规范护理行为，减少护理差错和纠纷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提高护理服务质量，提升患者就医体验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有助于护理管理，提高护理工作效率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护理工作制度的定义与作用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护理工作制度的起源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随着医疗技术的发展，护理工作逐渐从家庭照顾转变为专业化、系统化的服务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护理工作制度在19世纪中期开始建立，如英国南丁格尔创立的护理教育体系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20世纪初，护理工作制度逐渐完善，形成了一套完整的护理管理体系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护理工作制度的发展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随着医学科技的进步，护理工作制度不断更新和完善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护理工作制度从单一的规章制度发展到涵盖护理质量管理、护理人员培训、护理服务规范等多个方面的制度体系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护理工作制度在应对公共卫生事件、提高护理服务质量等方面发挥了重要作用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护理工作制度对护理质量的影响</a:t>
                </a:r>
                <a:endParaRPr/>
              </a:p>
            </p:txBody>
          </p:sp>
          <p:sp>
            <p:nvSpPr>
              <p:cNvPr id="1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规范的护理工作制度有助于提高护理服务质量，降低护理差错发生率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有利于护理人员的专业发展和团队协作，提高护理工作效率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有助于保障患者的权益，提高患者满意度</a:t>
                </a:r>
                <a:endParaRPr/>
              </a:p>
            </p:txBody>
          </p:sp>
        </p:grpSp>
        <p:grpSp>
          <p:nvGrpSpPr>
            <p:cNvPr id="17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护理工作制度的完善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随着医疗技术的不断发展，护理工作制度需要不断完善和更新，以适应护理工作的新需求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护理工作制度应注重人性化关怀，充分考虑患者的身心需求，提高护理服务的满意度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护理工作制度应加强智能化发展，利用信息技术提高护理工作的效率和质量</a:t>
                </a:r>
                <a:endParaRPr/>
              </a:p>
            </p:txBody>
          </p:sp>
          <p:sp>
            <p:nvSpPr>
              <p:cNvPr id="17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护理工作制度对护理质量的影响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护理工作制度的具体内容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护理岗位设置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根据医疗机构的类型、规模和服务需求，合理设置护理岗位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护理岗位应包括病房护士、门诊护士、急诊护士等不同类型的岗位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护理岗位设置应充分考虑护理人员的专业技能和发展需求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护理人员配置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根据护理岗位的需求，合理配置护理人员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护理人员配置应充分考虑护理人员的年龄、学历、职称等因素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护理人员配置应注重团队协作，提高护理工作效率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护理岗位设置与人员配置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护理工作规程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制定完善的护理工作规程，规范护理人员的工作流程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护理工作规程应包括护理交接班、护理查房、护理会诊等制度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护理工作规程应注重人性化关怀，充分考虑患者的身心需求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护理操作流程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制定详细的护理操作流程，规范护理人员的操作行为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护理操作流程应包括静脉输液、护理穿刺、护理换药等基本操作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护理操作流程应注重智能化发展，利用信息技术提高护理工作的效率和质量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护理工作规程与操作流程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建立完善的护理质量监控体系，对护理服务质量进行全面监控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护理质量监控应包括护理差错发生率、护理满意度等指标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护理质量监控应注重数据分析，及时发现护理工作中的问题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针对护理质量监控中发现的问题，制定改进措施，持续改进护理服务质量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护理持续改进应注重团队协作，鼓励护理人员共同参与护理服务质量的提升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护理持续改进应关注行业发展趋势，不断提高护理工作的智能化和人性化水平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护理岗位职责的划分与要求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https://d.book118.com/395340322300011110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护理工作制度与岗位职责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2024-09-16T04:21:43.681</cp:lastPrinted>
  <dcterms:created xsi:type="dcterms:W3CDTF">2024-09-15T20:21:43Z</dcterms:created>
  <dcterms:modified xsi:type="dcterms:W3CDTF">2024-09-15T20:21:45Z</dcterms:modified>
</cp:coreProperties>
</file>