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F18B7-BE4C-445C-B529-75CA9B1AD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3DBAC-3F69-4F12-9E7A-D2A021BBF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7AF1A-6A24-48E7-9799-F0C28CA90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1A286-ED33-4158-BAEA-9975545E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26E5D6-A9A4-4E90-AF06-CCE421A54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05D2B-3B4C-4376-8D6A-B58703B4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36741-B9F8-4367-9643-348C55A6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1A118-6726-4743-A0CF-0EF69DC53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A9292-355A-49BB-8BB8-CBF01A0D1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51E96-07F8-4110-901B-5A7599858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DFD2E-F665-4CDF-9DAE-8922C4C3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411113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老年人自理能力评估资料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老年人自理能力现状分析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提高老年人自理能力的措施与建议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70" b="2707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随着人口老龄化趋势加剧，老年人自理能力评估成为应对老龄化社会挑战的重要手段。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通过评估老年人的自理能力，可以及时发现潜在的健康问题，为老年人提供个性化的健康管理和照护服务，促进老年人身心健康。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促进老年人健康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应对老龄化社会挑战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通过评估结果，可以为老年人制定个性化的照护计划，提供针对性的照护服务，提高照护效果。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个性化照护计划的制定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评估结果可以为医疗机构提供老年人健康状况的参考，有助于医疗资源的合理配置和利用。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医疗资源的合理配置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评估结果还可以为政府制定社会福利政策提供参考，推动社会福利体系的完善和发展。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社会福利政策的制定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评估结果可以为家庭照护者提供指导，帮助他们更好地了解老年人的需求和照护重点，提高家庭照护质量。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家庭照护者的指导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评估方法与工具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通过观察老年人的日常行为、生活习惯、居住环境等，了解其自理能力的实际情况。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通过与老年人及其家属、照护者进行交谈，收集关于老年人自理能力的相关信息。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采用专门的评估量表，对老年人的自理能力进行量化评估，如日常生活活动能力量表（ADL）、工具性日常生活活动能力量表（IADL）等。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评估工具的选择与使用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选择合适的评估工具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根据评估目的和老年人的实际情况，选择适合的评估工具，如ADL、IADL、认知功能评估量表等。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工具使用培训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对评估人员进行培训，确保他们熟练掌握评估工具的使用方法和注意事项。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工具使用监督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定期对评估工具的使用情况进行监督和检查，确保评估结果的准确性和可靠性。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确定评估的具体目的和需要收集的信息，如了解老年人的自理能力状况、制定照护计划等。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选择合适的评估方法和工具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根据评估目的和老年人的实际情况，选择适合的评估方法和工具。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按照选定的评估方法和工具的要求，对老年人的自理能力进行评估，收集相关信息。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对收集到的信息进行整理和分析，得出老年人的自理能力状况及存在的问题。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制定照护计划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根据评估结果，制定相应的照护计划，包括照护目标、照护措施、照护时间等。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老年人自理能力现状分析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评估老年人的肌肉力量、平衡能力、柔韧性等身体机能，以判断其日常活动能力。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了解老年人是否患有高血压、糖尿病、关节炎等慢性疾病，并分析其对自理能力的影响。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评估老年人的视觉、听觉、嗅觉等感官功能，以确定其在日常生活中的信息获取和处理能力。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评估老年人的记忆力、注意力、语言能力等认知能力，以判断其思维清晰度和判断力。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了解老年人的情绪稳定性、焦虑、抑郁等情绪问题，并分析其对自理能力的影响。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评估老年人对自我形象、自尊心和自信心的认知，以了解其自我照顾的意愿和能力。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自我概念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了解老年人的家庭、朋友和社区等社会支持网络，以分析其在应对生活挑战时的资源和能力。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评估老年人参与社交活动、志愿服务和兴趣小组等社会活动的程度，以判断其社交能力和社会角色。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了解老年人的居住环境、交通出行和生活便利程度等，以分析其独立生活的条件和需求。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https://d.book118.com/395341111310011101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2024-09-10T10:11:02.718</cp:lastPrinted>
  <dcterms:created xsi:type="dcterms:W3CDTF">2024-09-10T02:11:02Z</dcterms:created>
  <dcterms:modified xsi:type="dcterms:W3CDTF">2024-09-10T02:11:04Z</dcterms:modified>
</cp:coreProperties>
</file>