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476BF5-CA34-433B-9800-2F5C8A96F4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A4D830-22EE-4ADE-9A17-DAE2B0B3F3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99F7CE-9355-4833-A9B0-9B8415A96B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514D98B-6968-41DD-83C8-5653007850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B7F3438-FBFA-44D5-A243-1A502185CC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865283-9009-433F-A0C1-E05FAE48C7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86E126-71DD-4B38-ABEF-0950AE93C6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555B0D-3627-41CA-9E20-BEB091317A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AE0182-02D9-4FE5-8459-6D7A431ED1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4E1851-52B2-451E-BA88-7C88C61860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D24C65-6597-4CE4-91A1-548319F63A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5341201330011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桥梁工程施工验收规范中的验收施工工程环境保护控制管理要求</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施工工程环境保护控制管理概述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施工工程环境保护控制管理要求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验收施工工程环境保护控制管理要点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施工工程环境保护控制管理案例分析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施工工程环境保护控制管理发展趋势与展望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施工工程环境保护控制管理概述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施工工程环境保护控制管理是指在桥梁工程施工过程中，采取一系列措施对环境进行保护，确保施工活动不对环境造成损害。</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通过科学合理的环境保护控制管理，降低施工过程对环境的负面影响，实现绿色施工，达到环境保护和经济发展的双重目标。</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施工工程环境保护控制管理能够减少施工过程中的环境污染和生态破坏，保护生态环境。</a:t>
            </a:r>
          </a:p>
        </p:txBody>
      </p:sp>
      <p:pic>
        <p:nvPicPr>
          <p:cNvPr id="6" name="Picture 6"/>
          <p:cNvPicPr>
            <a:picLocks noChangeAspect="1"/>
          </p:cNvPicPr>
          <p:nvPr/>
        </p:nvPicPr>
        <p:blipFill>
          <a:blip r:embed="rId2"/>
          <a:srcRect l="7708" r="77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保护生态环境</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良好的环境保护措施能够提高企业的社会形象，增强社会责任感，赢得公众的信任和支持。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提高社会效益</a:t>
            </a:r>
          </a:p>
        </p:txBody>
      </p:sp>
      <p:pic>
        <p:nvPicPr>
          <p:cNvPr id="10" name="Picture 10"/>
          <p:cNvPicPr>
            <a:picLocks noChangeAspect="1"/>
          </p:cNvPicPr>
          <p:nvPr/>
        </p:nvPicPr>
        <p:blipFill>
          <a:blip r:embed="rId3"/>
          <a:srcRect l="16583" r="16583"/>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实施施工工程环境保护控制管理是实现可持续发展的重要手段，有利于经济、社会和环境的协调发展。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促进可持续发展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环境保护的历史与发展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早期阶段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早期的施工工程环境保护控制管理主要关注施工过程中的尘土、噪音等污染控制，缺乏系统性和全面性。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发展阶段</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随着环保意识的提高和法律法规的完善，施工工程环境保护控制管理逐渐发展成为一项系统性的工作，涉及多个方面的环境因素。</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当前阶段</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当前，施工工程环境保护控制管理已经形成了较为完善的体系，强调绿色施工和可持续发展，注重经济效益和环境效益的统一。</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施工工程环境保护控制管理要求</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67" b="46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在施工前，应对桥梁工程施工可能对环境造成的影响进行全面评估，包括但不限于对水体、土壤、空气、生物多样性等方面的影响。</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采用定性和定量评估方法，结合实地调查、模型模拟等手段，对施工可能造成的环境影响进行预测和评估。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施工前环境影响评估</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评估方法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评估内容</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节约资源</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合理利用施工材料、水资源等资源，降低能耗和资源消耗，提高资源利用效率。</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减少污染排放</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采取有效措施减少施工过程中的废气、废水、噪声等污染物的排放，确保施工活动符合环境保护要求。</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生态保护</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在施工过程中，采取必要的生态保护措施，如设置临时生态保护区、控制施工范围等，以减少对周边生态环境的破坏。</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3042" r="1304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8125" r="1812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875" r="16875"/>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施工过程中的环境保护措施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环境恢复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在施工结束后，应对施工场地进行清理和恢复，尽可能减少对周边环境的长期影响。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环境监测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建立环境监测机制，对施工后的环境质量进行长期监测，确保环境质量得到有效改善和控制。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施工后环境恢复与监测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验收施工工程环境保护控制管理要点</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https://d.book118.com/395341201330011033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2024-08-29T04:20:12.668</cp:lastPrinted>
  <dcterms:created xsi:type="dcterms:W3CDTF">2024-08-28T20:20:12Z</dcterms:created>
  <dcterms:modified xsi:type="dcterms:W3CDTF">2024-08-28T20:20:14Z</dcterms:modified>
</cp:coreProperties>
</file>