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E10AF9-D8AA-439F-8737-57F42971F3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BFD79B-929B-44FC-AB2B-B14F844126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053BFF-9D9B-426D-B64A-06A62FB9EF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516C53-0258-44C9-813F-1450E9D22A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DF88B29-29D6-4B8C-A49C-F97D3FED22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44AB373-2BF4-4F76-AD04-F242449449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04B73BF-88F9-4BC1-95BB-242CCBFDF6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18580C-5B84-4A36-B1A0-50D6AE1F39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6AA222-A259-49E0-864C-C69A261B9A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8A8E25-1EFF-454A-B970-DD91140ECE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7DCAC0-8250-4FE4-8ED9-E4468B570C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5342313124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人工股骨头置换术手术配合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手术前准备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手术中配合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手术后护理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并发症预防与处理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手术效果评估与总结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手术前准备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详细了解患者的病史，包括既往手术史、用药史、过敏史等，以便评估手术风险和制定手术计划。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病史采集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2598" b="1259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身体状况评估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625" r="10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影像学检查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675" b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对患者进行全面的身体检查，包括心肺功能、肝肾功能、凝血功能等，以确保患者能够承受手术。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进行髋关节X线、CT或MRI等影像学检查，以了解髋关节病变程度和范围，为手术提供参考依据。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患者评估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准备手术刀、止血带、缝合线、无菌手套等常规手术器械。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6792" b="1679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9333" r="19333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常规器械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根据患者的具体情况和手术需要，准备人工股骨头、髋臼锉、髓腔扩大器等特殊器械。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特殊器械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确保所有手术器械经过严格的消毒灭菌程序，以减少感染风险。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器械消毒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手术器械准备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对手术室进行严格的空气消毒，确保手术环境无菌。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3000" b="130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空气消毒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调节手术室的温度和湿度，以保持舒适的手术环境。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温度和湿度控制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根据手术需要，调整手术床的位置和灯光设置，确保手术视野清晰。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手术床和灯光设置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手术室环境准备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手术中配合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98" b="26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麻醉配合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麻醉前评估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对患者的病史、身体状况和药物过敏等进行全面评估，为麻醉方案提供依据。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麻醉诱导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协助麻醉师为患者进行麻醉药物的注射，确保麻醉过程平稳、无痛。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麻醉监测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在手术过程中持续监测患者的生命体征、麻醉深度等指标，确保麻醉安全。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手术台整理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保持手术台整洁、无菌，为手术提供良好的操作环境。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手术器械准备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根据手术需要，提前准备好所需的手术器械和材料，确保手术顺利进行。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传递器械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根据手术进程，准确、迅速地传递手术器械，协助医生完成手术操作。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手术操作配合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持续监测患者的血压、心率、呼吸等生命体征指标，发现异常及时报告医生。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监测生命体征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在手术过程中，如遇患者发生突发状况，应立即采取相应措施，确保患者安全。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应对突发情况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确保手术过程中使用的药物与医生处方一致，并对用药情况进行详细记录。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用药核对与记录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术中监测与应对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手术后护理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https://d.book118.com/395342313124011043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2024-09-05T04:41:22.612</cp:lastPrinted>
  <dcterms:created xsi:type="dcterms:W3CDTF">2024-09-04T20:41:22Z</dcterms:created>
  <dcterms:modified xsi:type="dcterms:W3CDTF">2024-09-04T20:41:24Z</dcterms:modified>
</cp:coreProperties>
</file>