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A20C1-0A76-48BF-A65A-9A1873293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00801-36EC-4368-8DDC-0BBA591D9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7B899-5BCE-4BD7-A9B6-7961001D6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D1494-65B8-4AA8-B692-B54BD441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31F84-EA29-44C7-AB50-28E67461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67F12-BD8E-4773-AFF0-D0478FC5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6E7DC-A2CD-4A51-8B30-D8BF27C3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16CEF-9220-4F85-A1AF-648BCB92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01850-40F4-433F-973A-520A4EF1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07EBC-C84B-475F-91B0-812816C8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9FF63-A516-4994-B136-2191EEBF6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430312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一例重症脑炎患者的护理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患者病情评估与护理计划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护理措施实施与效果评价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康复期管理与教育指导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探讨重症脑炎患者的有效护理方法，提高患者生存率和生活质量。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重症脑炎是一种严重的中枢神经系统感染性疾病，病情凶险，死亡率高。近年来，随着医疗技术的进步，重症脑炎的诊疗水平不断提高，但护理仍是关键环节之一。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88" r="23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患者男性，45岁，因发热、头痛、呕吐等症状就诊，诊断为重症脑炎。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患者入院时处于昏迷状态，伴有抽搐和呼吸困难。经过积极治疗和护理，患者病情逐渐稳定，但仍存在意识障碍和肢体功能障碍。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针对患者的具体情况，护理团队制定了详细的护理计划，包括密切观察病情变化、保持呼吸道通畅、预防并发症等。同时，注重患者的心理护理和康复训练，帮助患者恢复自理能力。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重症脑炎概述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脑炎是指脑实质受病原体侵袭导致的炎症性病变，通常由病毒感染引起，也可由细菌、霉菌、螺旋体、立克次氏体、寄生虫等感染引起。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根据病因不同，脑炎可分为病毒性脑炎、细菌性脑炎、真菌性脑炎等。其中，病毒性脑炎最为常见。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脑炎定义及分类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脑炎分类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脑炎定义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脑脊液检查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重症脑炎诊断标准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脑脊液压力增高，外观清亮或微混，白细胞计数增多，以淋巴细胞为主，蛋白质轻度增高，糖和氯化物含量正常。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患者可出现脑膜刺激征阳性，如颈强直、克氏征和布氏征阳性等。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重症脑炎患者通常表现为高热、头痛、呕吐、意识障碍、抽搐等症状。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头颅CT或MRI检查可显示脑实质病变，如脑水肿、脑室扩大等。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生命危险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后遗症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重症脑炎的危害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重症脑炎患者病情危重，若不及时治疗，可导致死亡。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部分患者经治疗后仍可能遗留不同程度的神经系统后遗症，如智力障碍、癫痫、肢体瘫痪等。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重症脑炎患者需要长时间的治疗和康复，给家庭和社会带来沉重的经济负担。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患者病情危重，家属往往面临巨大的心理压力和精神负担。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患者病情评估与护理计划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患者呈现意识模糊、头痛、恶心、呕吐等症状，脑膜刺激征阳性，初步诊断为重症脑炎。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持续监测患者的体温、心率、呼吸、血压等生命体征，记录异常变化。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评估患者可能出现脑水肿、癫痫发作、认知障碍等并发症的风险。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护理目标制定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通过密切监测和及时干预，维持患者的正常体温、心率、呼吸和血压水平。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采取针对性护理措施，降低患者发生并发症的风险。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通过全面的护理和康复训练，帮助患者恢复神经功能和日常生活能力。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保持患者生命体征稳定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预防并发症的发生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护理计划安排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加强病情观察，保持呼吸道通畅，控制体温和颅内压，预防癫痫发作。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关注患者的心理变化，给予心理支持和疏导，帮助患者树立战胜疾病的信心。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协助患者进行康复训练，包括认知功能训练、肢体功能训练等，逐步恢复患者的生活自理能力。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根据患者的营养需求和病情，制定合理的饮食计划，保证患者摄入足够的营养。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护理措施实施与效果评价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https://d.book118.com/395343031203011110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2024-09-15T20:28:30.284</cp:lastPrinted>
  <dcterms:created xsi:type="dcterms:W3CDTF">2024-09-15T12:28:30Z</dcterms:created>
  <dcterms:modified xsi:type="dcterms:W3CDTF">2024-09-15T12:28:32Z</dcterms:modified>
</cp:coreProperties>
</file>