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57653-95A7-43FF-86ED-59928BD4A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441CF-70F7-4878-ACD9-1C417A401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433E2-CFDC-4E91-AD9A-6BB8FD9DF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8CDCB-A4A6-46BC-A70D-28D85F026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6BB3EE-6E60-4753-8044-3FEC3DE33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32EDDD-9787-48E6-94CD-FE19B29D0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6A5874-1110-4E26-9970-45244FF75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1C3AAA-395E-4483-B06F-2CF916202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C7B511-F845-4982-A037-55DEC8741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2D521-F3C5-4B8F-A83A-2B8675011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17F63-7179-4827-902E-D5E558F80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3431211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《趋势面分析方法》ppt课件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趋势面分析方法概述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趋势面分析的基本步骤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趋势面分析的应用场景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趋势面分析的局限性及应对策略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趋势面分析的未来展望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趋势面分析方法概述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趋势面分析是一种空间分析方法，通过对地理现象的时空变化进行建模，揭示其随时间变化的趋势和规律。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能够揭示地理现象的宏观趋势，提供全局性的信息；通过数学模型和统计方法对趋势进行量化描述；适用于大范围、长时间序列的数据分析。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599" b="65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390" b="939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趋势面分析的重要性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揭示地理现象的内在规律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通过对地理现象进行趋势面分析，可以深入了解其内在的规律和机制，为科学研究和决策提供依据。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辅助决策制定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趋势面分析的结果可以为决策者提供参考，帮助制定更加科学、合理的政策和规划。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监测和预测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通过对地理现象进行趋势面分析，可以对未来的变化趋势进行预测，为资源分配、灾害防控等提供支持。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趋势面分析方法起源于20世纪50年代的地理统计学，最初用于土地利用和土地覆盖的变化分析。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随着计算机技术和空间分析方法的进步，趋势面分析在多个领域得到广泛应用和发展，涉及环境监测、城市规划、农业管理等多个方面。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随着大数据和人工智能技术的不断发展，趋势面分析将更加智能化、精细化，能够处理更复杂、更高维度的数据，揭示更多维度的时空变化规律。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趋势面分析的历史与发展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趋势面分析的基本步骤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确定数据来源，如调查、数据库、网络爬虫等，确保数据的准确性和可靠性。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对数据进行清洗和处理，如缺失值填充、异常值处理、数据转换等，以提高数据质量。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将不同来源的数据进行整合，形成完整的分析数据集。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数据收集与预处理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选择模型类型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根据分析目的和数据特征，选择合适的趋势面模型，如线性回归、多项式回归、逻辑回归等。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确定自变量和因变量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根据分析目标，确定自变量和因变量，并考虑它们之间的关系和影响。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模型构建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根据选择的模型类型，构建趋势面模型，确定模型的形式和参数。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趋势面模型的建立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使用合适的估计方法，如最小二乘法、梯度下降法等，对模型参数进行估计。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参数估计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通过调整模型参数或更换模型类型，优化模型的拟合效果和预测能力。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根据评估结果，选择最优的模型进行后续分析。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模型选择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模型参数估计与优化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预测能力评估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使用预测误差指标，如均方误差、均方根误差等，评估模型的预测能力。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残差分析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对模型的残差进行检验和分析，如正态性、同方差性等，以评估模型的假设条件是否满足。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拟合优度检验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通过拟合优度指标，如R平方、调整R平方等，评估模型的拟合效果。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模型检验与评估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趋势面分析的应用场景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https://d.book118.com/395343121132011041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2024-09-02T00:42:44.829</cp:lastPrinted>
  <dcterms:created xsi:type="dcterms:W3CDTF">2024-09-01T16:42:44Z</dcterms:created>
  <dcterms:modified xsi:type="dcterms:W3CDTF">2024-09-01T16:42:46Z</dcterms:modified>
</cp:coreProperties>
</file>