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AD261-E3D0-4DA4-B736-38A1146F9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B5548-7E76-48E5-AEAE-EDFA9D75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83B45-B663-41CB-B9EE-A9489882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DA2EB-502F-49FF-9229-3DB9743B3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CD674-476D-4D6B-A1C2-7F345FB0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8F618-18F8-4C10-957B-93422A9B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F3C1D-7583-4913-8D6F-DF32E352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E5A21-A19F-4EBE-A441-648EFC615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9DDC5-90D7-49D3-8E89-F9AB672F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D6CB6-930F-416D-BD1A-64DD385E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C61F7-A4FD-45F0-8C12-76F4B8BE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332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总承包裁判案例法律风险分析\n## 1.工程总承包模式概述及特点\n### 1.1工程总承包模式的定义与类型\n### 1.2工程总承包模式的优势与劣势\n### 1.3工程总承包模式在不同国家和地区的应用\n## 2.工程总承包裁判案例的法律风险类型\n### 2.1合同违约风险\n### 2.2工程质量风险\n### 2.3工期延误风险\n## 3.工程总承包裁判案例的法律风险原因分析\n### 3.1合同条款不完善\n### 3.2双方权利义务不明确\n### 3.3项目管理不善\n## 4.工程总承包裁判案例的法律风险防范措施\n### 4.1完善合同条款与管理制度\n### 4.2明确双方权利义务与责任承担\n### 4.3加强项目管理与监督\n## 5.工程总承包裁判案例的法律风险应对策略\n### 5.1积极协商解决纠纷\n### 5.2寻求专业法律援助\n### 5.3通过仲裁或诉讼解决纠纷\n## 6.工程总承包裁判案例的启示与借鉴\n### 6.1提高工程总承包法律风险意识\n### 6.2加强工程总承包法律风险防范\n### 6.3完善工程总承包法律法规与政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工程总承包裁判案例法律风险分析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工程总承包模式概述及特点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工程总承包模式的定义与类型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工程总承包模式的定义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总承包方负责工程项目的设计、采购、施工等全过程或若干阶段的服务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高度集成化的项目管理模式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工程总承包模式的类型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设计-采购-施工（EPC）总承包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施工总承包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设计-施工总承包（DB）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高度集成化的项目管理，提高效率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降低业主的管理成本和风险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有利于提高工程质量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总承包方的责任和风险较大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对总承包方的管理能力要求较高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可能导致工程成本增加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工程总承包模式的优势与劣势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国际工程中的应用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广泛应用于基础设施、能源、工业等领域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如：联合国、世界银行等国际组织推荐的工程管理模式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国内工程中的应用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国家政策鼓励推广工程总承包模式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在房屋建筑、市政、交通等领域得到广泛应用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工程总承包模式在不同国家和地区的应用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工程总承包裁判案例的法律风险类型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合同违约风险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合同约定不明确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工程范围、质量标准、工期等约定不明确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违约责任约定不明确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总承包方未按照合同约定履行义务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业主未按照合同约定支付工程款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工程质量风险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工程质量问题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施工过程中出现质量问题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工程竣工后出现质量问题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质量责任承担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总承包方与分包方的质量责任划分不明确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业主与总承包方的质量责任划分不明确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工期延误原因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总承包方原因导致工期延误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业主原因导致工期延误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工期延误责任承担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总承包方与业主的工期延误责任划分不明确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分包方与总承包方的工期延误责任划分不明确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工期延误风险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工程总承包裁判案例的法律风险原因分析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合同条款不明确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工程范围、质量标准、工期等约定不明确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违约责任约定不明确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合同签订不规范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缺乏必要的程序和内容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未充分了解对方的资质和能力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合同条款不完善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双方权利义务不明确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权利义务划分不明确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总承包方与业主的权利义务划分不明确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总承包方与分包方的权利义务划分不明确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合同约定与实际履行不一致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总承包方未按照合同约定履行义务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业主未按照合同约定支付工程款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项目管理不善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项目管理不到位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总承包方未对项目进行有效管理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业主未对项目进行有效监督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风险防范不足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对工程质量、工期延误等风险缺乏足够的防范措施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对合同违约等风险缺乏足够的应对措施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https://d.book118.com/395343321311011111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工程总承包裁判案例法律风险分析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2024-09-17T18:26:09.975</cp:lastPrinted>
  <dcterms:created xsi:type="dcterms:W3CDTF">2024-09-17T10:26:09Z</dcterms:created>
  <dcterms:modified xsi:type="dcterms:W3CDTF">2024-09-17T10:26:11Z</dcterms:modified>
</cp:coreProperties>
</file>