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900823-3823-4FCA-ABA7-BF0FF4F954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025095-54BF-4F69-87E3-CF4D2E12B8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6E68C7-F51E-4432-91E9-B53686448D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5BB71BF-EDC6-412C-8475-319AA70524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3DA0A7E-9A92-44CA-A79E-501B33051E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A8FE257-0B32-4511-B283-033CF34D51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7ED0B3C-F508-4EA2-B545-86476B0E88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F4BBB52-C04C-4F8F-BBC1-8FC1B642A6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471514E-0AE4-4198-98A5-910FB1C954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0A6E34-E455-44BE-9140-FC9BF0CFB9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33ABB8-D1F5-4EB4-B324-3A55857191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96000055021010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0273" y="1178092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呼吸道疾病预防指南科学安排室内活动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0273" y="4923826"/>
            <a:ext cx="234850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0273" y="5423697"/>
            <a:ext cx="3212609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呼吸道疾病概述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室内环境对呼吸道健康影响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科学安排室内活动原则与方法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针对不同人群室内活动建议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呼吸道疾病预防策略与实践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呼吸道疾病概述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感冒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流感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哮喘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肺炎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常见呼吸道疾病类型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由病毒引起的常见呼吸道疾病，症状包括鼻塞、流涕、咳嗽和发热等。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一种慢性呼吸道疾病，表现为反复发作的喘息、气急、胸闷或咳嗽等症状。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由流感病毒引起的严重呼吸道疾病，症状较感冒更为严重，包括高热、头痛、肌肉疼痛和咳嗽等。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由细菌、病毒或真菌等病原体引起的肺部感染，症状包括发热、咳嗽、咳痰和呼吸困难等。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792" r="13792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呼吸道疾病的主要发病原因，如感冒、流感等由病毒引起，而肺炎等可由细菌或病毒感染引起。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病毒或细菌感染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环境因素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免疫力低下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吸烟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如寒冷、干燥、污染的空气等环境因素可刺激呼吸道，导致呼吸道疾病的发生。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免疫力低下的人群更容易感染呼吸道疾病。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吸烟是许多呼吸道疾病的危险因素，如慢性支气管炎、肺癌等。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发病原因及危险因素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呼吸道疾病的症状因疾病类型而异，但通常包括发热、咳嗽、咳痰、呼吸困难、胸痛等。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医生通常会根据患者的症状、体征和实验室检查结果来诊断呼吸道疾病。常用的检查方法包括血液检查、X光检查、CT扫描等。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临床表现与诊断方法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诊断方法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临床表现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室内环境对呼吸道健康影响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4667" r="14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吸烟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烟草燃烧产生的烟雾中含有数千种有害物质，吸烟者和被动吸烟者都会受到严重危害。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装修材料释放的甲醛、苯等有害化学物质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这些物质会刺激呼吸道黏膜，引发咳嗽、气喘等症状，长期接触还可能增加患癌风险。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烹饪油烟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煎炒烹炸等高温烹饪方式产生的油烟中含有大量有害物质，长期吸入会对呼吸系统造成损害。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空气污染来源及危害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51" r="3255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51" r="3255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潮湿的环境容易滋生霉菌、细菌等微生物，这些微生物会释放有害孢子和代谢产物，对呼吸道健康造成威胁。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潮湿环境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霉味通常是由霉菌代谢产生的异味物质所致，长期吸入会对呼吸系统造成不良影响，如引发过敏性鼻炎、支气管哮喘等疾病。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霉味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潮湿、霉味等环境问题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3338" b="33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341" b="234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通风换气与空气质量改善措施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定时开窗通风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每天定时开窗通风，可以有效降低室内空气中的污染物浓度，减少呼吸道疾病的发生。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使用空气净化器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空气净化器可以过滤空气中的颗粒物、甲醛等有害物质，提高室内空气质量。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控制室内温度和湿度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保持适宜的室内温度和湿度，可以减少霉菌、细菌等微生物的滋生，降低呼吸道疾病的风险。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科学安排室内活动原则与方法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保持室内温度稳定，避免过高或过低的温度，一般建议维持在22-26摄氏度之间。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适宜温度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7627" r="1762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适宜湿度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9958" r="1995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注意季节变化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26" r="16626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控制室内湿度在40%-60%之间，使用加湿器或者除湿器根据需要进行调节。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随着季节变化，及时调整室内温度和湿度，特别是在冬季和夏季。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保持适宜温度和湿度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每周至少进行一次全面清扫，包括地面、家具、窗帘等。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542" r="16542"/>
          <a:stretch>
            <a:fillRect/>
          </a:stretch>
        </p:blipFill>
        <p:spPr>
          <a:xfrm>
            <a:off x="5168347" y="1536628"/>
            <a:ext cx="1898908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8871766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定期清扫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定期清洗床上用品、窗帘等，避免使用地毯和厚重的窗帘。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减少尘螨滋生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每天定时开窗通风，保持室内空气新鲜。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保持室内通风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定期清洁卫生，减少尘螨滋生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https://d.book118.com/396000055021010042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2024-09-09T08:36:49.021</cp:lastPrinted>
  <dcterms:created xsi:type="dcterms:W3CDTF">2024-09-09T00:36:49Z</dcterms:created>
  <dcterms:modified xsi:type="dcterms:W3CDTF">2024-09-09T00:36:51Z</dcterms:modified>
</cp:coreProperties>
</file>