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FE938-A89F-402D-A5F8-3F0179988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A48D2-5C31-4228-8F61-80749F2B0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886C7-DEAA-494F-8940-9B909EF64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58802-0BD8-4916-8766-69A1E1493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30892-F01A-48B4-838D-EA5C22D9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6ACAF-F73B-4E2F-966A-B87D85515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F81BD8-2ED7-4DFA-BE49-E6085064E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5FD80-1D5F-4055-AE19-43B679113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192B4-B4E8-430D-92B5-5DB0A1274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2C16F-9243-4238-A856-A54C00984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5D074-3B8C-4DC4-AE1E-24DD04127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0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0005523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膀胱造瘘术并发症与护理查房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膀胱造瘘术概述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并发症类型及表现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护理查房流程与内容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护士在并发症管理中的角色与责任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膀胱造瘘术概述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主要用于解决尿路梗阻、神经性膀胱等导致的排尿困难，以及某些需要膀胱内药物治疗的情况。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膀胱造瘘术是一种通过腹壁在膀胱上建立人工通道，以引流尿液或注入药物的手术方法。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尿路梗阻导致尿潴留，无法经尿道排尿者。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神经性膀胱功能障碍，无法自主排尿者。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膀胱内严重感染或出血，需行膀胱冲洗者。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需行膀胱内药物治疗者。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严重凝血功能障碍者。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膀胱挛缩，容量过小者。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腹壁广泛感染或严重皮肤病者。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严重心肺功能不全，不能耐受手术者。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手术方法：根据病情和患者具体情况，可选择耻骨上膀胱造瘘术、经腹膀胱造瘘术等。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患者取仰卧位，常规消毒铺巾。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手术步骤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选择合适位置做切口，逐层切开皮肤、皮下组织及腹直肌前鞘。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钝性分离腹直肌，显露膀胱壁。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在膀胱壁上做一小切口，插入造瘘管并固定。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检查无出血后，逐层关闭切口并包扎。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并发症类型及表现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176" b="3517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手术部位渗血或出血，可能需进一步处理。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切口或造瘘口感染，表现为红肿、疼痛、发热等。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尿液从造瘘口周围漏出，需及时更换敷料并保持局部清洁。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早期并发症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狭窄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造瘘口狭窄或闭塞，导致排尿困难或尿潴留。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造瘘管内或膀胱内结石形成，可引起疼痛、血尿等症状。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长期造瘘患者存在发生膀胱癌的风险，需定期随访。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晚期并发症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手术过程中误伤肠管，导致肠瘘或肠梗阻。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肠管损伤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性功能障碍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手术损伤周围神经，引起疼痛、麻木或肌肉功能障碍。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对于男性患者，手术可能影响性功能，导致勃起功能障碍或射精障碍。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特殊并发症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https://d.book118.com/396000055235010054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2024-09-22T06:40:49.795</cp:lastPrinted>
  <dcterms:created xsi:type="dcterms:W3CDTF">2024-09-21T22:40:49Z</dcterms:created>
  <dcterms:modified xsi:type="dcterms:W3CDTF">2024-09-21T22:40:51Z</dcterms:modified>
</cp:coreProperties>
</file>